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Fb Monopoly Heb" pitchFamily="50" charset="-79"/>
      <p:regular r:id="rId5"/>
    </p:embeddedFont>
    <p:embeddedFont>
      <p:font typeface="Fb Monopoly Heb Medium" pitchFamily="50" charset="-79"/>
      <p:regular r:id="rId6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0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1E6EE0C-A175-5DD7-5CE8-027E7BEBA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5FBA55B-F9E5-FC09-9C8A-69CE4B262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37E9D80-8F11-8D7E-B785-DE3AF337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EBEF10E-3237-7AA7-60FD-D427E5944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F8D3BAF-BC9D-4599-B812-76444AAC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594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586F354-DAC7-C6C8-EB15-6EBA5724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3C0BBEC-7034-2CDD-B52A-E3E71304D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8227FB-D68A-B030-AC9B-20281C66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DC3138-3DB3-B0AD-5E9E-41E69A614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7DDBCEA-1358-D52C-2543-4846A820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820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4FE650D3-5BD3-D0DB-4308-7E42EAC9D8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9013B67-CB22-29FD-72B3-3E76845DF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5284D5-46FC-38D2-3D5C-20B36D83E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7293C2E-31E1-E56F-50CB-5E9DE995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F18118F-95EF-0167-0EF2-CE6608C0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853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51BCFAD-667E-91AF-86DF-6068F93B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11C7390-A7EE-ED7A-4DBC-DA21AECEF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52F11E6-2B4E-1D34-1498-2606BEE9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876788-508D-71C9-57A6-88804400C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A54D01B-A002-547C-ED18-738CF438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62800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F10C5D-A300-2E46-2504-D6003C1E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DA00B50E-0E7D-2DA0-02B0-2C172A8B3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84BA975-9613-0173-F063-36D36122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B9C9837-C9FA-2389-8613-0F8A53B5B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1E2BC1-394C-D508-07E7-F6B2DA4E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49E742-CEF0-0574-207D-528C6C03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611D167-0720-C8A4-B618-621E8B257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544C05-47F9-C7F5-446E-A2ABB104D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8ED5948-D071-2CD0-190E-BA23C152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022E7C4-9A95-FF2F-1FE0-C424F5404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84EC42B-6612-39DE-6D58-55285F6E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33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0AA576A-DF78-00D6-C4EA-CE54B191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654462D-9FAC-A48E-8CEA-4F2D15538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EAF120E-C23C-1FBE-30DC-42AA54A77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B6B78E9D-0380-F2B0-9452-6DB1AD9B0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0FFD2B3-3908-6D19-74D7-CE3873E5C9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3F4ECE2-4DA6-EAE2-F1DE-F951F5EC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C23668CB-4A45-0642-D449-FEFD59AF3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C324C7A1-6A98-D339-7BB8-547DD5A0A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3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CDA19F3-855D-D0DA-69C4-F6F83F787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2F5B409-FCBC-5106-5E83-71563CE7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E0480D02-EC01-2B77-7D22-97740A0D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6B51CBA-B86E-A295-1F40-E33B51A91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74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84540B2-D1E0-32E8-90B3-8B0BFD82F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1D835C7-19CD-7355-FAC2-8B1B8C25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F48D030-B0A4-01E7-6ED2-167892B83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9605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4F42236-AB76-5266-997B-9D3B5DBB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2251380-683F-2B94-73E2-EF5338771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EFB1BF-AAD9-5078-A300-AE160A3A5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699B202-AE32-6EDB-183C-7D92D1D2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70A072D-5961-71DC-AAFF-951F483B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4CE72335-F165-C07C-5B91-A8B1FF38F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522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AA6607-4D00-C973-5ED4-AC4F590D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3D7FEC5-F0AD-3FB9-C698-94142D24D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B8172F8-9472-331B-0063-A2D23385B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39A4F9B-C946-3F00-9155-6AB38BFA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A18B6EB-39E0-E509-3157-99659363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3132839-C775-09EB-37CF-D09966000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769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2B5A8AE-6113-920D-7FC3-70FF0804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D591698-1C61-7986-30E8-BF712E01D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B584E48-2F53-D295-A9A5-96C2065A8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85C47-4D8F-4942-B05B-D8E47FBB60A7}" type="datetimeFigureOut">
              <a:rPr lang="he-IL" smtClean="0"/>
              <a:t>ט'/כסלו/תשפ"ו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EFE10BAD-EBF2-4727-EB1A-685CB3E43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8D9E22D-5012-FFCD-B628-77B6D556B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4702DE-7031-491C-9AAD-6C3C87F11B5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69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בניין, שמיים, בחוץ, עמוד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BD0658E-96FF-358E-12C9-2E1336281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003F7288-4AC0-9660-7E75-205ACB8367DD}"/>
              </a:ext>
            </a:extLst>
          </p:cNvPr>
          <p:cNvSpPr/>
          <p:nvPr/>
        </p:nvSpPr>
        <p:spPr>
          <a:xfrm>
            <a:off x="3873229" y="5904688"/>
            <a:ext cx="4445540" cy="593388"/>
          </a:xfrm>
          <a:prstGeom prst="roundRect">
            <a:avLst>
              <a:gd name="adj" fmla="val 50000"/>
            </a:avLst>
          </a:prstGeom>
          <a:solidFill>
            <a:srgbClr val="65030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Fb Monopoly Heb Medium" pitchFamily="50" charset="-79"/>
                <a:cs typeface="Fb Monopoly Heb Medium" pitchFamily="50" charset="-79"/>
              </a:rPr>
              <a:t>הודעה מיוחדת מהמלך!</a:t>
            </a:r>
          </a:p>
        </p:txBody>
      </p:sp>
    </p:spTree>
    <p:extLst>
      <p:ext uri="{BB962C8B-B14F-4D97-AF65-F5344CB8AC3E}">
        <p14:creationId xmlns:p14="http://schemas.microsoft.com/office/powerpoint/2010/main" val="192810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CCA61-60CB-3BE2-7B3D-4F661FD73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בניין, שמיים, בחוץ, עמוד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21D8A7BE-2ABD-653B-4ABC-2A184E25F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533CE8D0-8D98-D864-55CE-4B27F2A27AC6}"/>
              </a:ext>
            </a:extLst>
          </p:cNvPr>
          <p:cNvSpPr/>
          <p:nvPr/>
        </p:nvSpPr>
        <p:spPr>
          <a:xfrm>
            <a:off x="3873229" y="5904688"/>
            <a:ext cx="4445540" cy="593388"/>
          </a:xfrm>
          <a:prstGeom prst="roundRect">
            <a:avLst>
              <a:gd name="adj" fmla="val 50000"/>
            </a:avLst>
          </a:prstGeom>
          <a:solidFill>
            <a:srgbClr val="65030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dirty="0">
                <a:latin typeface="Fb Monopoly Heb Medium" pitchFamily="50" charset="-79"/>
                <a:cs typeface="Fb Monopoly Heb Medium" pitchFamily="50" charset="-79"/>
              </a:rPr>
              <a:t>הודעה מיוחדת מהמלך!</a:t>
            </a:r>
          </a:p>
        </p:txBody>
      </p:sp>
      <p:pic>
        <p:nvPicPr>
          <p:cNvPr id="7" name="כרוז לפתיחה בכיתות">
            <a:hlinkClick r:id="" action="ppaction://media"/>
            <a:extLst>
              <a:ext uri="{FF2B5EF4-FFF2-40B4-BE49-F238E27FC236}">
                <a16:creationId xmlns:a16="http://schemas.microsoft.com/office/drawing/2014/main" id="{71D16317-F238-7DDC-1D2C-FFFFB79845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28514" y="5714020"/>
            <a:ext cx="487363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6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תמונה שמכילה אגרטל, בתוך מבנה, קיר, אדום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DDB59585-BCF6-4EBE-D0C3-88EF886D8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t="4883" r="2440" b="2920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תמונה 4" descr="תמונה שמכילה טקסט, צילום מסך, גופן, קבלה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0164949A-9E6A-0248-C547-EAEE8F7B8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b="50000"/>
          <a:stretch>
            <a:fillRect/>
          </a:stretch>
        </p:blipFill>
        <p:spPr>
          <a:xfrm>
            <a:off x="4969122" y="2011870"/>
            <a:ext cx="5827535" cy="4106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D32E6734-C063-FBAB-E6FB-ED70C5857BA9}"/>
              </a:ext>
            </a:extLst>
          </p:cNvPr>
          <p:cNvSpPr txBox="1"/>
          <p:nvPr/>
        </p:nvSpPr>
        <p:spPr>
          <a:xfrm>
            <a:off x="4804410" y="556379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2800" dirty="0">
                <a:latin typeface="Fb Monopoly Heb" pitchFamily="50" charset="-79"/>
                <a:cs typeface="Fb Monopoly Heb" pitchFamily="50" charset="-79"/>
              </a:rPr>
              <a:t>נצלו את ההזדמנות המיוחדת!</a:t>
            </a:r>
          </a:p>
          <a:p>
            <a:r>
              <a:rPr lang="he-IL" sz="2800" dirty="0">
                <a:latin typeface="Fb Monopoly Heb" pitchFamily="50" charset="-79"/>
                <a:cs typeface="Fb Monopoly Heb" pitchFamily="50" charset="-79"/>
              </a:rPr>
              <a:t>מה תרצו לבקש מהמלך?</a:t>
            </a:r>
          </a:p>
          <a:p>
            <a:r>
              <a:rPr lang="he-IL" sz="2800" dirty="0">
                <a:latin typeface="Fb Monopoly Heb" pitchFamily="50" charset="-79"/>
                <a:cs typeface="Fb Monopoly Heb" pitchFamily="50" charset="-79"/>
              </a:rPr>
              <a:t>מלאו את פתק הבקשה:</a:t>
            </a:r>
          </a:p>
        </p:txBody>
      </p:sp>
    </p:spTree>
    <p:extLst>
      <p:ext uri="{BB962C8B-B14F-4D97-AF65-F5344CB8AC3E}">
        <p14:creationId xmlns:p14="http://schemas.microsoft.com/office/powerpoint/2010/main" val="178294624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מסך רחב</PresentationFormat>
  <Paragraphs>5</Paragraphs>
  <Slides>3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9" baseType="lpstr">
      <vt:lpstr>Aptos Display</vt:lpstr>
      <vt:lpstr>Fb Monopoly Heb Medium</vt:lpstr>
      <vt:lpstr>Aptos</vt:lpstr>
      <vt:lpstr>Arial</vt:lpstr>
      <vt:lpstr>Fb Monopoly Heb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שטערני פש</dc:creator>
  <cp:lastModifiedBy>שטערני פש</cp:lastModifiedBy>
  <cp:revision>3</cp:revision>
  <dcterms:created xsi:type="dcterms:W3CDTF">2025-11-29T21:55:15Z</dcterms:created>
  <dcterms:modified xsi:type="dcterms:W3CDTF">2025-11-29T22:13:53Z</dcterms:modified>
</cp:coreProperties>
</file>