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Fb Monopoly Heb" pitchFamily="50" charset="-79"/>
      <p:regular r:id="rId17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3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1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EAF9EDF-1E25-4200-88E8-1B4C3FF72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296C641-FC51-4813-BCBD-C42A08E78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A634E7B-CFDC-4CBE-A4F1-E97704BAB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7C9B1-772E-4143-88C7-36BF3F73E13D}" type="datetimeFigureOut">
              <a:rPr lang="he-IL" smtClean="0"/>
              <a:t>ח' כסלו 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301BA0F-0DA5-44B2-A05B-6AF46BC9E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E77CCD7-3B08-4F7B-9283-7C784A3D3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B809C-74A7-4651-AA52-F116160E88A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980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ECD46FC-F127-4F8A-9A43-9033F8190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6323CA85-0F47-4C3D-86F9-12096C385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B39CC6F-D79A-4CC9-9215-301B09151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7C9B1-772E-4143-88C7-36BF3F73E13D}" type="datetimeFigureOut">
              <a:rPr lang="he-IL" smtClean="0"/>
              <a:t>ח' כסלו 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97FFF8A-09D1-4230-9A48-31372BEB7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0BEB26F-F8D4-46F1-9EA5-88608A98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B809C-74A7-4651-AA52-F116160E88A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5551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C69FD565-7DF2-4F3D-849C-9E7CCA08A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9E696112-AC14-4A49-AA78-4B21DCE9C7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7E4C0EC-E3FE-40F2-A68C-2FEE2696E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7C9B1-772E-4143-88C7-36BF3F73E13D}" type="datetimeFigureOut">
              <a:rPr lang="he-IL" smtClean="0"/>
              <a:t>ח' כסלו 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1033553-D118-464B-850B-87BFF11AE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7CAA154-28CF-4214-9038-9D4788812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B809C-74A7-4651-AA52-F116160E88A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6741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020A342-E62A-4E6B-8875-8FB0092D5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008BE88-0F9D-4E53-ACE9-00B0F8A7E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7DD3815-8465-4672-A84A-5F9424280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7C9B1-772E-4143-88C7-36BF3F73E13D}" type="datetimeFigureOut">
              <a:rPr lang="he-IL" smtClean="0"/>
              <a:t>ח' כסלו 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D159066-1AB9-44E1-80AD-A8BB897A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7F672AF-8218-4AFA-AC22-8C21FE6A6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B809C-74A7-4651-AA52-F116160E88A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9809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CCE5D74-B63B-4864-A05B-DDC24D7C9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FA92909-EE56-4190-89FE-F548033C3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7878330-2D07-4BDA-AA07-BDB882A8E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7C9B1-772E-4143-88C7-36BF3F73E13D}" type="datetimeFigureOut">
              <a:rPr lang="he-IL" smtClean="0"/>
              <a:t>ח' כסלו 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3060E66-3DE0-480A-8994-2BB2CF2C0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F87272D-FBAC-4698-92D7-BF128DED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B809C-74A7-4651-AA52-F116160E88A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308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387EF25-1F41-4AAB-8548-F04C2F89E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D0807B7-C526-41C9-B090-AAFF634384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759BDC5-605D-434B-AAE8-9F080866F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2B03255-0395-490E-8F2D-565C86ABA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7C9B1-772E-4143-88C7-36BF3F73E13D}" type="datetimeFigureOut">
              <a:rPr lang="he-IL" smtClean="0"/>
              <a:t>ח' כסלו 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257A7A8-F845-488E-88B3-F9BB253EA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4BF2A98-A4C8-4CF4-8640-AC3B2748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B809C-74A7-4651-AA52-F116160E88A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7168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2A01034-67C2-4FE4-8D0E-5D6F0D0A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5DED007-8FDE-47D8-867C-5BAAF6FFC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1D29B1E-B219-4688-A395-42DCAB5A9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9A46532B-AC7C-4A36-8B32-404466F69D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5267C491-4705-41CF-9A86-FA36698AE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72FBD419-BCBE-45EB-A372-698F3548A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7C9B1-772E-4143-88C7-36BF3F73E13D}" type="datetimeFigureOut">
              <a:rPr lang="he-IL" smtClean="0"/>
              <a:t>ח' כסלו תשפ"ו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BBB2F6D5-868F-4CD4-BC16-810523A5D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F5DE84F9-11CC-479A-AE59-E3E6C5FB6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B809C-74A7-4651-AA52-F116160E88A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0877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A04B3AC-8372-4B01-88A6-A75E087F5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BD7341D9-1740-4A8D-949A-FD2D85359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7C9B1-772E-4143-88C7-36BF3F73E13D}" type="datetimeFigureOut">
              <a:rPr lang="he-IL" smtClean="0"/>
              <a:t>ח' כסלו תשפ"ו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D73E798F-256A-40CC-BF9D-2F386C695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A6F2BAA5-46CD-4064-922F-CA11C5FE6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B809C-74A7-4651-AA52-F116160E88A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4549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761FA5BA-ACBD-4FDF-89C7-999B16F03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7C9B1-772E-4143-88C7-36BF3F73E13D}" type="datetimeFigureOut">
              <a:rPr lang="he-IL" smtClean="0"/>
              <a:t>ח' כסלו תשפ"ו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382BA27A-BAD7-48E7-9839-9A2CF9F21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5227B60F-7991-4674-8442-450E34C51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B809C-74A7-4651-AA52-F116160E88A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204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8A966D2-8537-485E-B947-625EB30AF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A5FE635-D75F-4110-B263-0AB12AE9F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AF24CF6-E857-4CF5-BDEE-90AF52D7E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94D1538-CAD7-4222-8FB5-2D4E804F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7C9B1-772E-4143-88C7-36BF3F73E13D}" type="datetimeFigureOut">
              <a:rPr lang="he-IL" smtClean="0"/>
              <a:t>ח' כסלו 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E950DE22-A9B3-407E-97AF-F1479BE7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99F4A8A6-38A5-45AB-A45E-998C0A635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B809C-74A7-4651-AA52-F116160E88A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4938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A88410-D359-4562-9DA7-0BE671281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02AA3596-713B-49C8-8840-66E999D545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19825AE7-53AA-47F0-8582-4CD02ED2E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A9987AF-88B0-4E0F-81FE-DB642B36D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7C9B1-772E-4143-88C7-36BF3F73E13D}" type="datetimeFigureOut">
              <a:rPr lang="he-IL" smtClean="0"/>
              <a:t>ח' כסלו 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1578C22-731F-4F0C-A38F-4595EF62A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9024CA3-3619-4307-BEE7-7D1C715D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B809C-74A7-4651-AA52-F116160E88A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5144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A5921F99-5421-4784-A21F-0F6FE1B66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EA8C1F1-36DC-456F-8862-14AEA58EA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958C6C3-7D6D-4B2F-A9FD-8584818173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7C9B1-772E-4143-88C7-36BF3F73E13D}" type="datetimeFigureOut">
              <a:rPr lang="he-IL" smtClean="0"/>
              <a:t>ח' כסלו 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72BE9B8-5CBC-434F-ADCF-5DB867B13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E97F0F0-0883-4F65-9FBA-97A6695D10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B809C-74A7-4651-AA52-F116160E88A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3693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o.70years.com/a6gd7k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C9A31139-26CA-4AF3-B706-DDDD2D11C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C9A31139-26CA-4AF3-B706-DDDD2D11C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9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C9A31139-26CA-4AF3-B706-DDDD2D11C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4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C9A31139-26CA-4AF3-B706-DDDD2D11C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8D827475-8EEE-46B7-973B-F3DFD58EC58A}"/>
              </a:ext>
            </a:extLst>
          </p:cNvPr>
          <p:cNvSpPr txBox="1"/>
          <p:nvPr/>
        </p:nvSpPr>
        <p:spPr>
          <a:xfrm>
            <a:off x="3108960" y="5085806"/>
            <a:ext cx="597408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4F3880"/>
                </a:solidFill>
                <a:latin typeface="Fb Monopoly Heb" pitchFamily="50" charset="-79"/>
                <a:cs typeface="Fb Monopoly Heb" pitchFamily="50" charset="-79"/>
                <a:hlinkClick r:id="rId3"/>
              </a:rPr>
              <a:t>&gt;</a:t>
            </a:r>
            <a:r>
              <a:rPr lang="en-US" sz="2000" dirty="0">
                <a:solidFill>
                  <a:srgbClr val="4F3880"/>
                </a:solidFill>
                <a:latin typeface="Fb Monopoly Heb" pitchFamily="50" charset="-79"/>
                <a:cs typeface="Fb Monopoly Heb" pitchFamily="50" charset="-79"/>
                <a:hlinkClick r:id="rId3"/>
              </a:rPr>
              <a:t> </a:t>
            </a:r>
            <a:r>
              <a:rPr lang="he-IL" sz="2000" dirty="0">
                <a:solidFill>
                  <a:srgbClr val="4F3880"/>
                </a:solidFill>
                <a:latin typeface="Fb Monopoly Heb" pitchFamily="50" charset="-79"/>
                <a:cs typeface="Fb Monopoly Heb" pitchFamily="50" charset="-79"/>
                <a:hlinkClick r:id="rId3"/>
              </a:rPr>
              <a:t>לחצו כאן לצפייה </a:t>
            </a:r>
            <a:r>
              <a:rPr lang="he-IL" sz="2000" dirty="0" err="1">
                <a:solidFill>
                  <a:srgbClr val="4F3880"/>
                </a:solidFill>
                <a:latin typeface="Fb Monopoly Heb" pitchFamily="50" charset="-79"/>
                <a:cs typeface="Fb Monopoly Heb" pitchFamily="50" charset="-79"/>
                <a:hlinkClick r:id="rId3"/>
              </a:rPr>
              <a:t>בוידאו</a:t>
            </a:r>
            <a:r>
              <a:rPr lang="he-IL" sz="2000" dirty="0">
                <a:solidFill>
                  <a:srgbClr val="4F3880"/>
                </a:solidFill>
                <a:latin typeface="Fb Monopoly Heb" pitchFamily="50" charset="-79"/>
                <a:cs typeface="Fb Monopoly Heb" pitchFamily="50" charset="-79"/>
                <a:hlinkClick r:id="rId3"/>
              </a:rPr>
              <a:t> &lt;</a:t>
            </a:r>
            <a:endParaRPr lang="he-IL" sz="2000" dirty="0">
              <a:solidFill>
                <a:srgbClr val="4F3880"/>
              </a:solidFill>
              <a:latin typeface="Fb Monopoly Heb" pitchFamily="50" charset="-79"/>
              <a:cs typeface="Fb Monopoly Heb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8657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C9A31139-26CA-4AF3-B706-DDDD2D11C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4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C9A31139-26CA-4AF3-B706-DDDD2D11C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8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C9A31139-26CA-4AF3-B706-DDDD2D11C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2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C9A31139-26CA-4AF3-B706-DDDD2D11C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WhatsApp Video 2025-11-28 at 02.14.10">
            <a:hlinkClick r:id="" action="ppaction://media"/>
            <a:extLst>
              <a:ext uri="{FF2B5EF4-FFF2-40B4-BE49-F238E27FC236}">
                <a16:creationId xmlns:a16="http://schemas.microsoft.com/office/drawing/2014/main" id="{848B0DF2-A36C-4704-9C1B-11C6FF78F0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2833" b="33049"/>
          <a:stretch/>
        </p:blipFill>
        <p:spPr>
          <a:xfrm>
            <a:off x="4655661" y="1590573"/>
            <a:ext cx="5420156" cy="42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2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1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C9A31139-26CA-4AF3-B706-DDDD2D11C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0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6</Words>
  <Application>Microsoft Office PowerPoint</Application>
  <PresentationFormat>מסך רחב</PresentationFormat>
  <Paragraphs>1</Paragraphs>
  <Slides>9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9</vt:i4>
      </vt:variant>
    </vt:vector>
  </HeadingPairs>
  <TitlesOfParts>
    <vt:vector size="14" baseType="lpstr">
      <vt:lpstr>Fb Monopoly Heb</vt:lpstr>
      <vt:lpstr>Calibri Light</vt:lpstr>
      <vt:lpstr>Arial</vt:lpstr>
      <vt:lpstr>Calibri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yosef wenkert</dc:creator>
  <cp:lastModifiedBy>yosef wenkert</cp:lastModifiedBy>
  <cp:revision>4</cp:revision>
  <dcterms:created xsi:type="dcterms:W3CDTF">2025-11-25T22:54:04Z</dcterms:created>
  <dcterms:modified xsi:type="dcterms:W3CDTF">2025-11-28T00:27:58Z</dcterms:modified>
</cp:coreProperties>
</file>