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324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</p:sldIdLst>
  <p:sldSz cx="12192000" cy="6858000"/>
  <p:notesSz cx="6858000" cy="9144000"/>
  <p:photoAlbum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2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5" d="100"/>
          <a:sy n="75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03E1015-DA29-89E1-015B-F9E181899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9D13118-7BB9-D373-5F60-11C18F27C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818C925-038A-EBCD-AF4A-1E9CE07A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076D-F8DC-4EC5-BE89-EB782F3E1E31}" type="datetimeFigureOut">
              <a:rPr lang="he-IL" smtClean="0"/>
              <a:t>כ"ח/טבת/תשפ"ו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C27D6F0-985F-45D3-5EF1-69F762B0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31AF8DD-8700-5C35-9127-B57B73B2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41E9-D26C-4117-8BE2-BDA14A4D13D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1866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8A803D4-A41D-A90B-8A8A-B0902EE34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EB6D359-0D6B-1A66-B60E-C0EAFB95A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FA6BC4D-A2EA-6B74-F020-CD516C24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076D-F8DC-4EC5-BE89-EB782F3E1E31}" type="datetimeFigureOut">
              <a:rPr lang="he-IL" smtClean="0"/>
              <a:t>כ"ח/טבת/תשפ"ו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BD54A27-5D0C-3B3F-1F35-81165C37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BA37C11-ED45-DFAA-8A3A-351B94D38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41E9-D26C-4117-8BE2-BDA14A4D13D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2459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EE0DEDC-D876-FA43-33A4-A02E75644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C0140E7-CA58-3871-B5B0-BFE3B9E4F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6297D62-84E1-F378-0BDF-03B3B41F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076D-F8DC-4EC5-BE89-EB782F3E1E31}" type="datetimeFigureOut">
              <a:rPr lang="he-IL" smtClean="0"/>
              <a:t>כ"ח/טבת/תשפ"ו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782761A-A9E7-E99E-D751-63E349D79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3B477D5-512C-A358-E336-D1BA50CBC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41E9-D26C-4117-8BE2-BDA14A4D13D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589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C4C2E1-400D-F80E-8714-0C0AFD0F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D5E0AB4-0522-51CF-87C2-B8415C2C9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33730A8-9E69-4AFB-5FCE-4BC078A2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076D-F8DC-4EC5-BE89-EB782F3E1E31}" type="datetimeFigureOut">
              <a:rPr lang="he-IL" smtClean="0"/>
              <a:t>כ"ח/טבת/תשפ"ו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4DACEDD-58F2-EF67-8A15-BCE3023B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3748731-64A1-19C4-5238-AC42B9F9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41E9-D26C-4117-8BE2-BDA14A4D13D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205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D1762F2-29DA-3138-D122-E6D66603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A268DD3-2667-F246-F9F0-2D067AFDE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A214C5B-DD2A-416E-A2AB-5BB198CF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076D-F8DC-4EC5-BE89-EB782F3E1E31}" type="datetimeFigureOut">
              <a:rPr lang="he-IL" smtClean="0"/>
              <a:t>כ"ח/טבת/תשפ"ו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76701B1-19FA-DA46-18A7-FA9F4023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582FF7F-0D74-C0AE-BA70-2EEFEE11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41E9-D26C-4117-8BE2-BDA14A4D13D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327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4F23A7-5DF8-16AC-F3FC-A3F73A2BF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FE9FB5F-A03F-A4E9-998B-22876DCA96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C16C37B-F9B4-C7B0-EAD2-5D52C6F62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F3028BB-9B27-C8C3-F18C-E7B83196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076D-F8DC-4EC5-BE89-EB782F3E1E31}" type="datetimeFigureOut">
              <a:rPr lang="he-IL" smtClean="0"/>
              <a:t>כ"ח/טבת/תשפ"ו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C949348-6581-BE36-6E88-C9466A9B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9F8D878-4BDF-BA04-CBBC-2678C91E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41E9-D26C-4117-8BE2-BDA14A4D13D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6651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C159F2-1B31-5A20-7AA5-77923F6F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F880883-AB47-1052-D280-5D741A072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17B33BC-B8C9-EB65-E278-82E91EA6B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3E1E3AB-19C9-D128-6654-8E99ABE35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4F669571-8D7D-CA5C-82D4-85A7409087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AC930AF8-9C70-62F5-FD4D-9117F0C8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076D-F8DC-4EC5-BE89-EB782F3E1E31}" type="datetimeFigureOut">
              <a:rPr lang="he-IL" smtClean="0"/>
              <a:t>כ"ח/טבת/תשפ"ו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1AFB8524-E3E5-5FB0-68BA-04EB441F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CC934BC1-C879-CD26-2A8C-8D878BCC6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41E9-D26C-4117-8BE2-BDA14A4D13D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633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C7C2DD8-D453-AC15-CC32-B1D34B7D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9E572A80-2562-1C12-FB01-2CBBE975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076D-F8DC-4EC5-BE89-EB782F3E1E31}" type="datetimeFigureOut">
              <a:rPr lang="he-IL" smtClean="0"/>
              <a:t>כ"ח/טבת/תשפ"ו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A789FA33-B118-EF33-A87D-870552CBD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99DDDC7-413D-B0C8-8F0A-D635635C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41E9-D26C-4117-8BE2-BDA14A4D13D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077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BEF8B23-367D-FDCA-2258-7EE983D74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076D-F8DC-4EC5-BE89-EB782F3E1E31}" type="datetimeFigureOut">
              <a:rPr lang="he-IL" smtClean="0"/>
              <a:t>כ"ח/טבת/תשפ"ו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89AA751A-74D0-FB5B-A01C-394266FD5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144A4E3-ACAD-7D2A-D42E-5C14EB9D7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41E9-D26C-4117-8BE2-BDA14A4D13D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4801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0AD16D-517A-FBAC-0FB6-B60A49A99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FD52E47-8C16-8EBB-8606-969215FEB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861FC3D-E7CB-5C9F-D2BA-B9AB44B47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F0F9226-68F7-8FD6-1DB6-E42E44305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076D-F8DC-4EC5-BE89-EB782F3E1E31}" type="datetimeFigureOut">
              <a:rPr lang="he-IL" smtClean="0"/>
              <a:t>כ"ח/טבת/תשפ"ו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F531111-8F1E-0125-E741-002FE5B0D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C4F475E-3484-7593-E2E1-DE9D6C0E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41E9-D26C-4117-8BE2-BDA14A4D13D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110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DC20788-A47A-8FE7-CABB-FC1B49481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D99B459B-F170-04B8-E1CF-248241A37B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F4EE8B3-F407-5B42-D826-F6B9683C7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1EE32A2-34DB-1F8D-5EAE-E33138C18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D076D-F8DC-4EC5-BE89-EB782F3E1E31}" type="datetimeFigureOut">
              <a:rPr lang="he-IL" smtClean="0"/>
              <a:t>כ"ח/טבת/תשפ"ו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08862A7-3F63-FB56-B961-024DBB219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E8EF49C-5BB0-47CF-6171-489EA497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41E9-D26C-4117-8BE2-BDA14A4D13D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5922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4F93C66C-4D00-749A-308E-E433EA126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C42103E-218D-8C77-02A1-236E23E02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703A854-F5AA-9A1B-808C-BD9A1BB25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0D076D-F8DC-4EC5-BE89-EB782F3E1E31}" type="datetimeFigureOut">
              <a:rPr lang="he-IL" smtClean="0"/>
              <a:t>כ"ח/טבת/תשפ"ו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5C547C6-64B9-0F7C-53B4-9EDBA1B46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7B31DE8-B6C2-6C62-5075-B587DFE1F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F441E9-D26C-4117-8BE2-BDA14A4D13D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11007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צילום מסך, גופן, לוגו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DE86091-0E58-DED6-1B4A-EF240D7D4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03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10">
            <a:extLst>
              <a:ext uri="{FF2B5EF4-FFF2-40B4-BE49-F238E27FC236}">
                <a16:creationId xmlns:a16="http://schemas.microsoft.com/office/drawing/2014/main" id="{B35D94EC-7189-8AF1-7CD4-6C7DD7751C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06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צילום מסך, סרט מצויר, לוגו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5CEECE0-A21B-D254-A0D2-B1A837987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21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12">
            <a:extLst>
              <a:ext uri="{FF2B5EF4-FFF2-40B4-BE49-F238E27FC236}">
                <a16:creationId xmlns:a16="http://schemas.microsoft.com/office/drawing/2014/main" id="{3771EB3D-E072-E16A-102F-D6C19E4019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0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צילום מסך, גופן, עיגו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26CA37E-92DE-D3C2-8DB2-B8AEA7B90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7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14">
            <a:extLst>
              <a:ext uri="{FF2B5EF4-FFF2-40B4-BE49-F238E27FC236}">
                <a16:creationId xmlns:a16="http://schemas.microsoft.com/office/drawing/2014/main" id="{0FAB89B4-A8DD-90EB-A097-E686EA233B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צילום מסך, סרט מצויר, לוגו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32C5F49-8C30-143C-7367-933906AF9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4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16">
            <a:extLst>
              <a:ext uri="{FF2B5EF4-FFF2-40B4-BE49-F238E27FC236}">
                <a16:creationId xmlns:a16="http://schemas.microsoft.com/office/drawing/2014/main" id="{B05130BF-D29A-F696-84BF-3ED084E8C3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9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גופן, צילום מסך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B397CF5-8A33-FE3C-69AF-A91836576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57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18">
            <a:extLst>
              <a:ext uri="{FF2B5EF4-FFF2-40B4-BE49-F238E27FC236}">
                <a16:creationId xmlns:a16="http://schemas.microsoft.com/office/drawing/2014/main" id="{E98BD3BA-09A2-D317-B212-906D85293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2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צילום מסך, סרט מצויר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34FFA0F-5D34-3085-CECD-F395ECD43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0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2">
            <a:extLst>
              <a:ext uri="{FF2B5EF4-FFF2-40B4-BE49-F238E27FC236}">
                <a16:creationId xmlns:a16="http://schemas.microsoft.com/office/drawing/2014/main" id="{1F7610EA-FDAA-8E14-9D5A-B1790C4520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03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20">
            <a:extLst>
              <a:ext uri="{FF2B5EF4-FFF2-40B4-BE49-F238E27FC236}">
                <a16:creationId xmlns:a16="http://schemas.microsoft.com/office/drawing/2014/main" id="{5580BD7A-0261-A489-D5B8-A777830E45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צילום מסך, גופן, עיגו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2BF4CB0-E211-B438-1703-92B668800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91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22">
            <a:extLst>
              <a:ext uri="{FF2B5EF4-FFF2-40B4-BE49-F238E27FC236}">
                <a16:creationId xmlns:a16="http://schemas.microsoft.com/office/drawing/2014/main" id="{A48E8DAF-5D52-AEA5-F151-E8A2D4A46E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23">
            <a:extLst>
              <a:ext uri="{FF2B5EF4-FFF2-40B4-BE49-F238E27FC236}">
                <a16:creationId xmlns:a16="http://schemas.microsoft.com/office/drawing/2014/main" id="{F6560E13-CCF6-79E5-B976-8007C298AC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6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24">
            <a:extLst>
              <a:ext uri="{FF2B5EF4-FFF2-40B4-BE49-F238E27FC236}">
                <a16:creationId xmlns:a16="http://schemas.microsoft.com/office/drawing/2014/main" id="{9665C899-51EC-398D-4818-6AFA5181D4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41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צילום מסך, גופן, סרט מצוי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B99870E-00A5-FEE9-6B25-8956414ED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30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26">
            <a:extLst>
              <a:ext uri="{FF2B5EF4-FFF2-40B4-BE49-F238E27FC236}">
                <a16:creationId xmlns:a16="http://schemas.microsoft.com/office/drawing/2014/main" id="{ECF6565B-3366-5CB5-4792-335F38F61B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8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איש, לבוש, פני אד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26FEA77-64BD-7260-61B3-7538683B9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25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גופן, צילום מסך, עיצוב גרפי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FC0A704-CA00-6719-CDAF-B2DFC484B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89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29">
            <a:extLst>
              <a:ext uri="{FF2B5EF4-FFF2-40B4-BE49-F238E27FC236}">
                <a16:creationId xmlns:a16="http://schemas.microsoft.com/office/drawing/2014/main" id="{A92D3E6D-7DB2-6E37-976C-7F5CED47DB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9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3">
            <a:extLst>
              <a:ext uri="{FF2B5EF4-FFF2-40B4-BE49-F238E27FC236}">
                <a16:creationId xmlns:a16="http://schemas.microsoft.com/office/drawing/2014/main" id="{1205DAF0-1976-6D01-097D-D9D91C7237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8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30">
            <a:extLst>
              <a:ext uri="{FF2B5EF4-FFF2-40B4-BE49-F238E27FC236}">
                <a16:creationId xmlns:a16="http://schemas.microsoft.com/office/drawing/2014/main" id="{0B1FADB3-DA95-3C05-B153-E9C70F4A9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1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גופן, לוגו, סרט מצוי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D31421C-1D1D-40AC-8D87-E7584C2C3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לוגו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A7E7F58-5C52-CA2C-65C4-352EE4479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7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33">
            <a:extLst>
              <a:ext uri="{FF2B5EF4-FFF2-40B4-BE49-F238E27FC236}">
                <a16:creationId xmlns:a16="http://schemas.microsoft.com/office/drawing/2014/main" id="{24D9D7AE-6AB3-1C1C-E062-4FA2B6328E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6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34">
            <a:extLst>
              <a:ext uri="{FF2B5EF4-FFF2-40B4-BE49-F238E27FC236}">
                <a16:creationId xmlns:a16="http://schemas.microsoft.com/office/drawing/2014/main" id="{4813C143-09C9-5B78-C323-9B19A7FC68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60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35">
            <a:extLst>
              <a:ext uri="{FF2B5EF4-FFF2-40B4-BE49-F238E27FC236}">
                <a16:creationId xmlns:a16="http://schemas.microsoft.com/office/drawing/2014/main" id="{D31BB377-F020-BF7F-841D-308EFA39A9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39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36">
            <a:extLst>
              <a:ext uri="{FF2B5EF4-FFF2-40B4-BE49-F238E27FC236}">
                <a16:creationId xmlns:a16="http://schemas.microsoft.com/office/drawing/2014/main" id="{2DB4A4F2-1F02-BB3A-CBDD-238F3FE32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48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37">
            <a:extLst>
              <a:ext uri="{FF2B5EF4-FFF2-40B4-BE49-F238E27FC236}">
                <a16:creationId xmlns:a16="http://schemas.microsoft.com/office/drawing/2014/main" id="{1965FE7D-7C8F-BC66-98C3-505A06E5AD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7387005A-3691-ABEA-61B0-C42AB18B6484}"/>
              </a:ext>
            </a:extLst>
          </p:cNvPr>
          <p:cNvSpPr/>
          <p:nvPr/>
        </p:nvSpPr>
        <p:spPr>
          <a:xfrm>
            <a:off x="4373880" y="3520440"/>
            <a:ext cx="3444241" cy="2595880"/>
          </a:xfrm>
          <a:prstGeom prst="roundRect">
            <a:avLst>
              <a:gd name="adj" fmla="val 3552"/>
            </a:avLst>
          </a:prstGeom>
          <a:solidFill>
            <a:srgbClr val="462F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ורה ציווה">
            <a:hlinkClick r:id="" action="ppaction://media"/>
            <a:extLst>
              <a:ext uri="{FF2B5EF4-FFF2-40B4-BE49-F238E27FC236}">
                <a16:creationId xmlns:a16="http://schemas.microsoft.com/office/drawing/2014/main" id="{28BD5D26-7859-D890-D63C-ECE1A5B34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4423" y="3647078"/>
            <a:ext cx="3103151" cy="23273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48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39">
            <a:extLst>
              <a:ext uri="{FF2B5EF4-FFF2-40B4-BE49-F238E27FC236}">
                <a16:creationId xmlns:a16="http://schemas.microsoft.com/office/drawing/2014/main" id="{7A79B388-568D-733E-1E94-B4864F6690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77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40">
            <a:extLst>
              <a:ext uri="{FF2B5EF4-FFF2-40B4-BE49-F238E27FC236}">
                <a16:creationId xmlns:a16="http://schemas.microsoft.com/office/drawing/2014/main" id="{3C015802-C628-AF7E-81C3-2A8071D246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19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5">
            <a:extLst>
              <a:ext uri="{FF2B5EF4-FFF2-40B4-BE49-F238E27FC236}">
                <a16:creationId xmlns:a16="http://schemas.microsoft.com/office/drawing/2014/main" id="{BA8556B4-BB85-0CDB-F27E-1A35C1755E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03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41">
            <a:extLst>
              <a:ext uri="{FF2B5EF4-FFF2-40B4-BE49-F238E27FC236}">
                <a16:creationId xmlns:a16="http://schemas.microsoft.com/office/drawing/2014/main" id="{7D83B030-BFF4-EE0F-D00C-F37B3C3BC9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76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42">
            <a:extLst>
              <a:ext uri="{FF2B5EF4-FFF2-40B4-BE49-F238E27FC236}">
                <a16:creationId xmlns:a16="http://schemas.microsoft.com/office/drawing/2014/main" id="{B0843DD5-D02C-119E-DA31-939CA0B2D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77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43">
            <a:extLst>
              <a:ext uri="{FF2B5EF4-FFF2-40B4-BE49-F238E27FC236}">
                <a16:creationId xmlns:a16="http://schemas.microsoft.com/office/drawing/2014/main" id="{E1751907-AA7C-7FC3-3D77-8BAE544FD0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99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44">
            <a:extLst>
              <a:ext uri="{FF2B5EF4-FFF2-40B4-BE49-F238E27FC236}">
                <a16:creationId xmlns:a16="http://schemas.microsoft.com/office/drawing/2014/main" id="{23F7FC2E-B273-8878-5E62-F868221D89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26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45">
            <a:extLst>
              <a:ext uri="{FF2B5EF4-FFF2-40B4-BE49-F238E27FC236}">
                <a16:creationId xmlns:a16="http://schemas.microsoft.com/office/drawing/2014/main" id="{F0DB0429-CEF1-BC6B-1ACC-3E78F316D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13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46">
            <a:extLst>
              <a:ext uri="{FF2B5EF4-FFF2-40B4-BE49-F238E27FC236}">
                <a16:creationId xmlns:a16="http://schemas.microsoft.com/office/drawing/2014/main" id="{EBA50B07-F408-DD43-023A-C30C98064C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898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47">
            <a:extLst>
              <a:ext uri="{FF2B5EF4-FFF2-40B4-BE49-F238E27FC236}">
                <a16:creationId xmlns:a16="http://schemas.microsoft.com/office/drawing/2014/main" id="{291FA6A3-1EFE-62D3-CE12-FD4C4E4D3B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32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48">
            <a:extLst>
              <a:ext uri="{FF2B5EF4-FFF2-40B4-BE49-F238E27FC236}">
                <a16:creationId xmlns:a16="http://schemas.microsoft.com/office/drawing/2014/main" id="{C9D20688-2CA7-342D-921C-42BD48A364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57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49">
            <a:extLst>
              <a:ext uri="{FF2B5EF4-FFF2-40B4-BE49-F238E27FC236}">
                <a16:creationId xmlns:a16="http://schemas.microsoft.com/office/drawing/2014/main" id="{9E6552C0-C3D5-2455-4C0B-447D9A09B2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471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50">
            <a:extLst>
              <a:ext uri="{FF2B5EF4-FFF2-40B4-BE49-F238E27FC236}">
                <a16:creationId xmlns:a16="http://schemas.microsoft.com/office/drawing/2014/main" id="{5E0CF95B-0863-165F-E549-D23518D131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5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6">
            <a:extLst>
              <a:ext uri="{FF2B5EF4-FFF2-40B4-BE49-F238E27FC236}">
                <a16:creationId xmlns:a16="http://schemas.microsoft.com/office/drawing/2014/main" id="{B5B8A456-F32C-69D3-B4FE-7EAF6D965B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68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51">
            <a:extLst>
              <a:ext uri="{FF2B5EF4-FFF2-40B4-BE49-F238E27FC236}">
                <a16:creationId xmlns:a16="http://schemas.microsoft.com/office/drawing/2014/main" id="{2CC5E414-4479-6172-677C-2CFCE935D0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39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52">
            <a:extLst>
              <a:ext uri="{FF2B5EF4-FFF2-40B4-BE49-F238E27FC236}">
                <a16:creationId xmlns:a16="http://schemas.microsoft.com/office/drawing/2014/main" id="{10D6944B-C703-DE9A-60D4-AD83A5EFDD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86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שעון, שעון קיר, שעות מעור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C84C0D4-0C89-8E7B-6C8A-03A7E9A69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916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54">
            <a:extLst>
              <a:ext uri="{FF2B5EF4-FFF2-40B4-BE49-F238E27FC236}">
                <a16:creationId xmlns:a16="http://schemas.microsoft.com/office/drawing/2014/main" id="{D983A4B8-6D5A-C8E0-519D-0A2CBCB2F4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377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55">
            <a:extLst>
              <a:ext uri="{FF2B5EF4-FFF2-40B4-BE49-F238E27FC236}">
                <a16:creationId xmlns:a16="http://schemas.microsoft.com/office/drawing/2014/main" id="{FA2BE481-8726-DBDB-B03D-DC8D211B0F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384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56">
            <a:extLst>
              <a:ext uri="{FF2B5EF4-FFF2-40B4-BE49-F238E27FC236}">
                <a16:creationId xmlns:a16="http://schemas.microsoft.com/office/drawing/2014/main" id="{9601B2E2-0C15-9E17-CC47-84BE24ED90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605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57">
            <a:extLst>
              <a:ext uri="{FF2B5EF4-FFF2-40B4-BE49-F238E27FC236}">
                <a16:creationId xmlns:a16="http://schemas.microsoft.com/office/drawing/2014/main" id="{E5727018-22DF-1B35-7FB5-193595E3A4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967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58">
            <a:extLst>
              <a:ext uri="{FF2B5EF4-FFF2-40B4-BE49-F238E27FC236}">
                <a16:creationId xmlns:a16="http://schemas.microsoft.com/office/drawing/2014/main" id="{2F854EA1-A577-5FAD-3830-253701BA2D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259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59">
            <a:extLst>
              <a:ext uri="{FF2B5EF4-FFF2-40B4-BE49-F238E27FC236}">
                <a16:creationId xmlns:a16="http://schemas.microsoft.com/office/drawing/2014/main" id="{7794E31A-FEAE-35A5-069F-C953AA6681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482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60">
            <a:extLst>
              <a:ext uri="{FF2B5EF4-FFF2-40B4-BE49-F238E27FC236}">
                <a16:creationId xmlns:a16="http://schemas.microsoft.com/office/drawing/2014/main" id="{83C073B5-29E0-20B3-9881-1681E5BBFC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34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7">
            <a:extLst>
              <a:ext uri="{FF2B5EF4-FFF2-40B4-BE49-F238E27FC236}">
                <a16:creationId xmlns:a16="http://schemas.microsoft.com/office/drawing/2014/main" id="{6FDFB9A8-C259-D368-7EC6-32E34C2790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214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61">
            <a:extLst>
              <a:ext uri="{FF2B5EF4-FFF2-40B4-BE49-F238E27FC236}">
                <a16:creationId xmlns:a16="http://schemas.microsoft.com/office/drawing/2014/main" id="{64C20BED-9180-BE5E-3092-A79976977B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111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62">
            <a:extLst>
              <a:ext uri="{FF2B5EF4-FFF2-40B4-BE49-F238E27FC236}">
                <a16:creationId xmlns:a16="http://schemas.microsoft.com/office/drawing/2014/main" id="{6D1B793B-5E7F-0A4B-2723-7243D9DFCD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274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63">
            <a:extLst>
              <a:ext uri="{FF2B5EF4-FFF2-40B4-BE49-F238E27FC236}">
                <a16:creationId xmlns:a16="http://schemas.microsoft.com/office/drawing/2014/main" id="{7AFF33A0-A278-0088-485C-99E1846DA1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634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סרט מצויר, גופן, לוגו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F73C6EA-F888-A581-4D47-920F3F7BF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591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סרט מצויר, עוגת יום הולדת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E312875-5E85-CAFF-6AE9-2DD83E48B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411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66">
            <a:extLst>
              <a:ext uri="{FF2B5EF4-FFF2-40B4-BE49-F238E27FC236}">
                <a16:creationId xmlns:a16="http://schemas.microsoft.com/office/drawing/2014/main" id="{8D3327BA-9705-FDF5-2255-D40B971020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173F9A0E-8EE2-F51C-68FA-FD293278E8F4}"/>
              </a:ext>
            </a:extLst>
          </p:cNvPr>
          <p:cNvSpPr/>
          <p:nvPr/>
        </p:nvSpPr>
        <p:spPr>
          <a:xfrm>
            <a:off x="4537710" y="3728720"/>
            <a:ext cx="3116580" cy="2346960"/>
          </a:xfrm>
          <a:prstGeom prst="roundRect">
            <a:avLst>
              <a:gd name="adj" fmla="val 3552"/>
            </a:avLst>
          </a:prstGeom>
          <a:solidFill>
            <a:srgbClr val="462F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שיבנה בית המקדש">
            <a:hlinkClick r:id="" action="ppaction://media"/>
            <a:extLst>
              <a:ext uri="{FF2B5EF4-FFF2-40B4-BE49-F238E27FC236}">
                <a16:creationId xmlns:a16="http://schemas.microsoft.com/office/drawing/2014/main" id="{B8518B61-85F0-5BED-791B-D3C6F019A3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5030" y="3843972"/>
            <a:ext cx="2821940" cy="2116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3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2A268-EC5C-7311-2D49-336C3B226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 כנס פתיחה בנים30">
            <a:extLst>
              <a:ext uri="{FF2B5EF4-FFF2-40B4-BE49-F238E27FC236}">
                <a16:creationId xmlns:a16="http://schemas.microsoft.com/office/drawing/2014/main" id="{1000BC7A-CA69-5B2A-1F67-2CC68FA32F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ספר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07EE87E-A27A-4FAF-AC21-0D5DC6ED1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4" b="7476"/>
          <a:stretch>
            <a:fillRect/>
          </a:stretch>
        </p:blipFill>
        <p:spPr>
          <a:xfrm rot="16200000">
            <a:off x="2645027" y="-2807588"/>
            <a:ext cx="6901946" cy="12517122"/>
          </a:xfrm>
          <a:prstGeom prst="rect">
            <a:avLst/>
          </a:prstGeom>
        </p:spPr>
      </p:pic>
      <p:pic>
        <p:nvPicPr>
          <p:cNvPr id="5" name="פרק קכד בתהלים בשירה">
            <a:hlinkClick r:id="" action="ppaction://media"/>
            <a:extLst>
              <a:ext uri="{FF2B5EF4-FFF2-40B4-BE49-F238E27FC236}">
                <a16:creationId xmlns:a16="http://schemas.microsoft.com/office/drawing/2014/main" id="{296D8229-58FB-6113-A429-9F3135FE7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8089" y="1320800"/>
            <a:ext cx="7495822" cy="4216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88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3461D15-D666-309F-663C-ACD1C7EC6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09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, צילום מס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D8009FD-B296-F5F1-6DD7-5DF2B54E0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90809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מסך רחב</PresentationFormat>
  <Paragraphs>0</Paragraphs>
  <Slides>66</Slides>
  <Notes>0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66</vt:i4>
      </vt:variant>
    </vt:vector>
  </HeadingPairs>
  <TitlesOfParts>
    <vt:vector size="70" baseType="lpstr">
      <vt:lpstr>Aptos</vt:lpstr>
      <vt:lpstr>Aptos Display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שטערני פש</dc:creator>
  <cp:lastModifiedBy>שטערני פש</cp:lastModifiedBy>
  <cp:revision>4</cp:revision>
  <dcterms:created xsi:type="dcterms:W3CDTF">2026-01-17T20:14:04Z</dcterms:created>
  <dcterms:modified xsi:type="dcterms:W3CDTF">2026-01-17T20:32:07Z</dcterms:modified>
</cp:coreProperties>
</file>