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91" d="100"/>
          <a:sy n="91" d="100"/>
        </p:scale>
        <p:origin x="717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44F0EE-B36D-4BE1-95E4-869240CD1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C5D807F-1E93-40EB-8374-0963A7517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555D464-C5D7-4409-A0B5-60BB6177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42D7787-C614-441F-8C5A-181CC156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C3E5F5C-4B1D-4FCB-B6B3-6D18B9E8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E86AEB-80B9-4E89-86BA-7BEEAE4D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E69D40E-31C1-4B12-9F33-20190BC25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6B8A5C-54EF-40A0-851C-04259ACF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008CAB-CD97-49C8-85B3-15D5A6DA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58A613B-E54F-4FA7-A693-EC93C3CB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37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AF16B4A-FA19-43F3-A308-503AFF514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20BCABB-7406-48AA-9A9B-FF063748F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7DE7FB-3604-498C-9BC5-2CEF0CC1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23CDCB-E55C-4592-9A59-A8524B32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3ADF68C-A853-4D65-AFD8-E6077F043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65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E662CC-5F45-47F2-BC99-0CBEB548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0A11D15-7938-40B4-86E4-8B120C48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D0F1465-8AC5-45BC-AA10-84EA3804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E1D4B4-2416-4FA2-BB82-5B0C1A12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C20EBB-C8FB-407D-869E-6EAB7E0D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88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6D2A08-E684-417B-911D-27D7C7A9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5308A5C-2C9C-422E-BC3C-DE348AD95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3AA3B99-B256-4C09-850C-9CF67DC5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3F9146-6DA4-4579-B82F-3F6C6E6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9886E9D-4A77-4EEC-AFDB-92F38A0F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854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823468-07BA-44E4-9AE7-7A774709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EEA645-9FA8-45B1-A0D8-3384C3993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552E23E-279B-41B8-8DC5-0ECD4C7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2212F42-A51F-42EA-97E7-718F3F6C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CACC3F5-E6B3-4637-AEDE-AD7C05AD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4E1FA57-6FA6-4253-A35D-B5F71CB8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7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0CA0CB-D030-46A0-907F-7772FB25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5765533-3196-4F7C-AACB-2C01700D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E5C6FF2-CE2B-4040-9A45-01C8FD77A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7D63FE6-392A-48B4-A48E-2DAB7B432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E20CD5A-CA66-45E7-B5EB-9D95CEAF2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1EA4D91-E006-40AD-8F8C-4EAEFC98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B721B14-2B7A-40A9-A672-5C7DB834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99A6AE2-ECD4-4F4D-8015-6C665C76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3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4221C0-3D6D-494B-879C-82D2FFE3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7BC1669-FB3C-4850-ABFB-A4213710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271CF1A-0A30-4967-B201-67CB81A3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02A6A78-7DCE-46E1-AF02-AF1E0B61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626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425BD5A-9AA4-4E6C-87FC-9A6A3B61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8F14230-2DCF-49DB-ABA9-5A9CA847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E1B1742-3039-422B-A8AC-FA036392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46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48A75E-8BCB-46BD-B3E3-28AA9ED4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DE6EA8A-098A-4950-9F76-07E5C8EA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7C8EC64-DA90-489C-ADE5-544457BF2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9F1D5A9-ACF0-4EB8-B2D6-8F5B7E77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D742904-004A-478D-8FE7-F62E50C5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66A0B1D-6BE5-4D34-B375-5EADFB70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315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F54BF8-28FE-4C96-AD1F-3B9A4455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9CE51A0-ED4E-4795-AC39-BB2263A83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A774F3D-C283-4F66-907E-79453E635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18920A8-1CFC-44B2-96BC-2D69BC15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780F4C-ECC3-484A-B544-854AD98E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758B920-9E93-4609-A1EE-0EEDEEB7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12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8ABCA64-2C30-4F73-BDB9-A8F0D772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44D1A2D-FBDF-4E7C-8EAF-52E93D9F3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4214BC-FA18-404A-A835-DBFB84CC7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AC8-81AC-435F-AA4E-FF1E080BD7F6}" type="datetimeFigureOut">
              <a:rPr lang="he-IL" smtClean="0"/>
              <a:t>ט' שבט 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BACB78-D435-4320-B927-295B04B9A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5499F6-015F-4D74-A7A1-E6A8E7DE3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E3CE-674F-46C2-9CE1-ABD6301DB2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7722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">
            <a:extLst>
              <a:ext uri="{FF2B5EF4-FFF2-40B4-BE49-F238E27FC236}">
                <a16:creationId xmlns:a16="http://schemas.microsoft.com/office/drawing/2014/main" id="{24B5037A-9428-44BB-B6E5-F110C5C35B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1">
            <a:extLst>
              <a:ext uri="{FF2B5EF4-FFF2-40B4-BE49-F238E27FC236}">
                <a16:creationId xmlns:a16="http://schemas.microsoft.com/office/drawing/2014/main" id="{766A2822-A20A-4C71-84AA-E2FFCE5EF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2">
            <a:extLst>
              <a:ext uri="{FF2B5EF4-FFF2-40B4-BE49-F238E27FC236}">
                <a16:creationId xmlns:a16="http://schemas.microsoft.com/office/drawing/2014/main" id="{4FC8DDB3-65BC-4975-968D-706C3A67F5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6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3">
            <a:extLst>
              <a:ext uri="{FF2B5EF4-FFF2-40B4-BE49-F238E27FC236}">
                <a16:creationId xmlns:a16="http://schemas.microsoft.com/office/drawing/2014/main" id="{EF977B0D-29F4-4615-A417-B9DD3978A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4">
            <a:extLst>
              <a:ext uri="{FF2B5EF4-FFF2-40B4-BE49-F238E27FC236}">
                <a16:creationId xmlns:a16="http://schemas.microsoft.com/office/drawing/2014/main" id="{71CFB9B9-0073-4B45-8161-C92CBACB1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3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5">
            <a:extLst>
              <a:ext uri="{FF2B5EF4-FFF2-40B4-BE49-F238E27FC236}">
                <a16:creationId xmlns:a16="http://schemas.microsoft.com/office/drawing/2014/main" id="{7A6CBCFD-A871-4C4B-83EB-9A5C8A8AB8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9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6">
            <a:extLst>
              <a:ext uri="{FF2B5EF4-FFF2-40B4-BE49-F238E27FC236}">
                <a16:creationId xmlns:a16="http://schemas.microsoft.com/office/drawing/2014/main" id="{BE815BDA-888A-4D0D-9561-392B3AD70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1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7">
            <a:extLst>
              <a:ext uri="{FF2B5EF4-FFF2-40B4-BE49-F238E27FC236}">
                <a16:creationId xmlns:a16="http://schemas.microsoft.com/office/drawing/2014/main" id="{51D9049A-AEC6-49B7-9195-47283FE77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1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8">
            <a:extLst>
              <a:ext uri="{FF2B5EF4-FFF2-40B4-BE49-F238E27FC236}">
                <a16:creationId xmlns:a16="http://schemas.microsoft.com/office/drawing/2014/main" id="{9CF8A28F-89F0-4E71-9034-9802C787F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8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9">
            <a:extLst>
              <a:ext uri="{FF2B5EF4-FFF2-40B4-BE49-F238E27FC236}">
                <a16:creationId xmlns:a16="http://schemas.microsoft.com/office/drawing/2014/main" id="{8C83A133-653F-4907-BB5E-75D28684F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9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0">
            <a:extLst>
              <a:ext uri="{FF2B5EF4-FFF2-40B4-BE49-F238E27FC236}">
                <a16:creationId xmlns:a16="http://schemas.microsoft.com/office/drawing/2014/main" id="{1D9D7505-AB2B-40B8-84C4-7E6747BD8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">
            <a:extLst>
              <a:ext uri="{FF2B5EF4-FFF2-40B4-BE49-F238E27FC236}">
                <a16:creationId xmlns:a16="http://schemas.microsoft.com/office/drawing/2014/main" id="{9230F907-B15F-45A9-BCAB-5575EC7B32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1">
            <a:extLst>
              <a:ext uri="{FF2B5EF4-FFF2-40B4-BE49-F238E27FC236}">
                <a16:creationId xmlns:a16="http://schemas.microsoft.com/office/drawing/2014/main" id="{6334839F-5207-4788-A1C5-9CEE1428AC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2">
            <a:extLst>
              <a:ext uri="{FF2B5EF4-FFF2-40B4-BE49-F238E27FC236}">
                <a16:creationId xmlns:a16="http://schemas.microsoft.com/office/drawing/2014/main" id="{175823C7-831C-4AD7-97F5-14C51B47A8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8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3">
            <a:extLst>
              <a:ext uri="{FF2B5EF4-FFF2-40B4-BE49-F238E27FC236}">
                <a16:creationId xmlns:a16="http://schemas.microsoft.com/office/drawing/2014/main" id="{905E4E54-B709-4762-86C8-448FEF114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4">
            <a:extLst>
              <a:ext uri="{FF2B5EF4-FFF2-40B4-BE49-F238E27FC236}">
                <a16:creationId xmlns:a16="http://schemas.microsoft.com/office/drawing/2014/main" id="{38C6A50B-91F3-443A-AA58-73B3EC49F7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7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5">
            <a:extLst>
              <a:ext uri="{FF2B5EF4-FFF2-40B4-BE49-F238E27FC236}">
                <a16:creationId xmlns:a16="http://schemas.microsoft.com/office/drawing/2014/main" id="{4FB88C0B-D306-4264-9453-0B5FEB01E9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7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6">
            <a:extLst>
              <a:ext uri="{FF2B5EF4-FFF2-40B4-BE49-F238E27FC236}">
                <a16:creationId xmlns:a16="http://schemas.microsoft.com/office/drawing/2014/main" id="{D8622474-93D7-4D99-B86B-96FE3867B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8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7">
            <a:extLst>
              <a:ext uri="{FF2B5EF4-FFF2-40B4-BE49-F238E27FC236}">
                <a16:creationId xmlns:a16="http://schemas.microsoft.com/office/drawing/2014/main" id="{694F0735-6132-4956-ACBD-FBF13E26A5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2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28">
            <a:extLst>
              <a:ext uri="{FF2B5EF4-FFF2-40B4-BE49-F238E27FC236}">
                <a16:creationId xmlns:a16="http://schemas.microsoft.com/office/drawing/2014/main" id="{43BE791F-9552-4605-9BA7-19E2F797C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3">
            <a:extLst>
              <a:ext uri="{FF2B5EF4-FFF2-40B4-BE49-F238E27FC236}">
                <a16:creationId xmlns:a16="http://schemas.microsoft.com/office/drawing/2014/main" id="{F6F2C0D5-0C43-45C3-8308-E75AA7E8A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4">
            <a:extLst>
              <a:ext uri="{FF2B5EF4-FFF2-40B4-BE49-F238E27FC236}">
                <a16:creationId xmlns:a16="http://schemas.microsoft.com/office/drawing/2014/main" id="{4A88F048-D159-46C0-8AA7-621B33D3E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5">
            <a:extLst>
              <a:ext uri="{FF2B5EF4-FFF2-40B4-BE49-F238E27FC236}">
                <a16:creationId xmlns:a16="http://schemas.microsoft.com/office/drawing/2014/main" id="{FF1912BB-9832-4F9B-806D-74D97A4A1E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6">
            <a:extLst>
              <a:ext uri="{FF2B5EF4-FFF2-40B4-BE49-F238E27FC236}">
                <a16:creationId xmlns:a16="http://schemas.microsoft.com/office/drawing/2014/main" id="{B23B0CDA-F93B-49F1-90BA-C5E5C5808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1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8">
            <a:extLst>
              <a:ext uri="{FF2B5EF4-FFF2-40B4-BE49-F238E27FC236}">
                <a16:creationId xmlns:a16="http://schemas.microsoft.com/office/drawing/2014/main" id="{7ACA7485-463C-48DC-B31B-52E777833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9">
            <a:extLst>
              <a:ext uri="{FF2B5EF4-FFF2-40B4-BE49-F238E27FC236}">
                <a16:creationId xmlns:a16="http://schemas.microsoft.com/office/drawing/2014/main" id="{D8452992-C01B-4537-952F-A01B902470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1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 מנהגי היום יוד שבט10">
            <a:extLst>
              <a:ext uri="{FF2B5EF4-FFF2-40B4-BE49-F238E27FC236}">
                <a16:creationId xmlns:a16="http://schemas.microsoft.com/office/drawing/2014/main" id="{ECC999BE-8D70-451D-B5EF-3E464A88B9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מסך רחב</PresentationFormat>
  <Paragraphs>0</Paragraphs>
  <Slides>27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yosef wenkert</dc:creator>
  <cp:lastModifiedBy>yosef wenkert</cp:lastModifiedBy>
  <cp:revision>1</cp:revision>
  <dcterms:created xsi:type="dcterms:W3CDTF">2026-01-27T14:01:43Z</dcterms:created>
  <dcterms:modified xsi:type="dcterms:W3CDTF">2026-01-27T14:35:36Z</dcterms:modified>
</cp:coreProperties>
</file>