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</p:sldIdLst>
  <p:sldSz cx="12192000" cy="6858000"/>
  <p:notesSz cx="6858000" cy="9144000"/>
  <p:photoAlbum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91" d="100"/>
          <a:sy n="91" d="100"/>
        </p:scale>
        <p:origin x="717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6292B5-BB22-4550-8E41-7BEB52DF2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D07FD77-839D-42B8-9E20-6C676C217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B8B213C-1CCB-40E5-851E-4D761CE88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740036E-9844-4C0F-9CFE-3B4A7E88E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8D0EF35-C6F7-4CEC-B0AE-F8BA3720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375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5D3DF7-BBB6-4A4F-BAF1-BC69FFA6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D0D2AEA-22F7-46FF-A09B-E3AFCB281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2433860-CB45-4817-8633-5380A4ED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118C34C-84D4-4E92-B425-CB42080F9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7CD60B2-1054-4C15-BCAD-5951729D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944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027F534-09A5-46C6-9C0B-DC163A4FB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DFEF9578-CB46-454C-80AE-5577E7589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9E4945E-DD66-4B81-B88D-2FDA468BA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3DEDB1D-4258-4C6C-9349-659261FC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A0B0B8D-24CD-4659-8B08-2C421C70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324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E86E1D-9066-476A-8A5D-116E2F03C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EB4B582-C1DD-49AC-9C7B-89C528D2D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C2EA5EB-C12B-4C4A-B614-C652512BA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938577E-7343-4209-8426-E1580033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1F11133-A49F-4928-94EF-F66D830A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496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45E276-7FB9-4E3C-B6DC-56070C159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6D02C0F-AFF5-4B1B-BA51-0047DC6D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CA8CB65-ECAE-40AD-A5D7-4671628A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AE45637-C481-4188-A0A4-A25E301E1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93A90ED-0D4D-47DB-85D8-75A07AB2B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568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E9D52E-FC86-41D7-8121-A35E7747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BC4D19B-F19B-4B75-AFB8-87CBB3FC7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57C2A01-269F-431F-9110-A89D26E96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4AB52EB-B667-447C-857F-EEDDE32A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325F930-E71E-4C92-BB65-36F7AE28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0E625DB-B531-4EFA-8C2A-8F3AC0CE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601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78DBCB-2E97-480E-9F7B-09FF7CC13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C520057-4504-4CBD-B404-989D90CC6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2277019-6921-4FFE-923F-9BC27429A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9E677F3-1635-4F69-B4D3-E456E0B24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F25522E0-FB6E-4029-BB55-9B99B5224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C52FA4E4-81F3-4947-B90F-2B3930A4F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526F0EE-2426-47C1-BEA0-50445EFD0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A86A32B9-6A54-45D9-9BA2-A8C667AD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904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FE91CC-B0F1-45AB-9FA3-A6D30F18E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7D067E7F-376B-40A6-8405-2D36D281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1734AF7-CEC0-4335-8433-921C72B72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D59712A2-ED07-4BF5-8DC1-DAC1DB1F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024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D2F2F2B1-735E-41D3-8C7A-7157E02AD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4665964-B9F3-4B0C-B0F8-3EB4A35C5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47069C6-5BF0-48EB-BAB5-FF097629A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519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72DFC9-914E-455E-A6DC-6B8A3F43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9CBF60C-12F0-4852-8819-07E759405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BA482D5-D927-4517-B628-D21ADCF8C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A5F3FB5-C69D-4634-AAF9-353020DBA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D3B8AC1-7FB6-4942-B63F-D6A024DE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1FAEC08-4CB3-4F9C-A26D-851A8E26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899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EE650E5-1F87-468C-9DC7-DFB631559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CD1335AD-1A79-423C-A969-DEC9BC501F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9495710-5AB5-4BF8-8C62-F875EFFC9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C084173-733C-4130-94F9-CBCCBDDE3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5EC6DD9-DCBF-408B-93C7-E758A64E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F4DCFCB-B94A-4840-AB3B-DA8BC07C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016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189AF5EF-B307-4F89-9A59-62A6BE30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556965D-41D9-4F32-8B97-D559A05AA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0741E7E-4508-463F-90F8-2035475CA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88811-A3C2-408F-B53D-35FD677195E7}" type="datetimeFigureOut">
              <a:rPr lang="he-IL" smtClean="0"/>
              <a:t>א' שבט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1833559-8CEE-4F6C-9C28-E2359226A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A24AEDE-E976-48DD-9AB7-BC46ADC25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22A0A-73D7-4C09-AF7D-1BCF673ECF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33293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0.jp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14.xml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15.xml"/><Relationship Id="rId4" Type="http://schemas.openxmlformats.org/officeDocument/2006/relationships/image" Target="../media/image17.jp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29.jp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133.xml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34.xml"/><Relationship Id="rId4" Type="http://schemas.openxmlformats.org/officeDocument/2006/relationships/image" Target="../media/image17.jp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47.jp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151.xml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52.xml"/><Relationship Id="rId4" Type="http://schemas.openxmlformats.org/officeDocument/2006/relationships/image" Target="../media/image17.jp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67.jp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171.xml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72.xml"/><Relationship Id="rId4" Type="http://schemas.openxmlformats.org/officeDocument/2006/relationships/image" Target="../media/image17.jp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89.jp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" Target="slide193.xml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94.xml"/><Relationship Id="rId4" Type="http://schemas.openxmlformats.org/officeDocument/2006/relationships/image" Target="../media/image17.jp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02.jpg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" Target="slide206.xml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Relationship Id="rId5" Type="http://schemas.openxmlformats.org/officeDocument/2006/relationships/slide" Target="slide207.xml"/><Relationship Id="rId4" Type="http://schemas.openxmlformats.org/officeDocument/2006/relationships/image" Target="../media/image17.jp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18.jpg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" Target="slide222.xml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Relationship Id="rId5" Type="http://schemas.openxmlformats.org/officeDocument/2006/relationships/slide" Target="slide223.xml"/><Relationship Id="rId4" Type="http://schemas.openxmlformats.org/officeDocument/2006/relationships/image" Target="../media/image17.jpg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4.xml"/><Relationship Id="rId4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158.xml"/><Relationship Id="rId3" Type="http://schemas.openxmlformats.org/officeDocument/2006/relationships/slide" Target="slide5.xml"/><Relationship Id="rId7" Type="http://schemas.openxmlformats.org/officeDocument/2006/relationships/slide" Target="slide39.xml"/><Relationship Id="rId12" Type="http://schemas.openxmlformats.org/officeDocument/2006/relationships/slide" Target="slide179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198.xml"/><Relationship Id="rId5" Type="http://schemas.openxmlformats.org/officeDocument/2006/relationships/slide" Target="slide120.xml"/><Relationship Id="rId10" Type="http://schemas.openxmlformats.org/officeDocument/2006/relationships/slide" Target="slide100.xml"/><Relationship Id="rId4" Type="http://schemas.openxmlformats.org/officeDocument/2006/relationships/slide" Target="slide139.xml"/><Relationship Id="rId9" Type="http://schemas.openxmlformats.org/officeDocument/2006/relationships/slide" Target="slide79.xml"/><Relationship Id="rId14" Type="http://schemas.openxmlformats.org/officeDocument/2006/relationships/slide" Target="slide2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slide" Target="slide54.xml"/><Relationship Id="rId4" Type="http://schemas.openxmlformats.org/officeDocument/2006/relationships/image" Target="../media/image1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68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5" Type="http://schemas.openxmlformats.org/officeDocument/2006/relationships/slide" Target="slide73.xml"/><Relationship Id="rId4" Type="http://schemas.openxmlformats.org/officeDocument/2006/relationships/image" Target="../media/image17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87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5" Type="http://schemas.openxmlformats.org/officeDocument/2006/relationships/slide" Target="slide92.xml"/><Relationship Id="rId4" Type="http://schemas.openxmlformats.org/officeDocument/2006/relationships/image" Target="../media/image17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1)">
            <a:extLst>
              <a:ext uri="{FF2B5EF4-FFF2-40B4-BE49-F238E27FC236}">
                <a16:creationId xmlns:a16="http://schemas.microsoft.com/office/drawing/2014/main" id="{771F341F-51A7-46A8-BD33-6E499987B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6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10)">
            <a:extLst>
              <a:ext uri="{FF2B5EF4-FFF2-40B4-BE49-F238E27FC236}">
                <a16:creationId xmlns:a16="http://schemas.microsoft.com/office/drawing/2014/main" id="{0B23A321-2384-47F9-BF67-C42A2B2B2B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6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1)">
            <a:extLst>
              <a:ext uri="{FF2B5EF4-FFF2-40B4-BE49-F238E27FC236}">
                <a16:creationId xmlns:a16="http://schemas.microsoft.com/office/drawing/2014/main" id="{D398DB62-7057-4FC3-96FA-E87E18E02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4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2)">
            <a:extLst>
              <a:ext uri="{FF2B5EF4-FFF2-40B4-BE49-F238E27FC236}">
                <a16:creationId xmlns:a16="http://schemas.microsoft.com/office/drawing/2014/main" id="{C421014B-3DF2-4FEA-B52D-37ED7246A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1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3)">
            <a:extLst>
              <a:ext uri="{FF2B5EF4-FFF2-40B4-BE49-F238E27FC236}">
                <a16:creationId xmlns:a16="http://schemas.microsoft.com/office/drawing/2014/main" id="{3FA8C8E8-74DB-4E83-9AFD-7774499F82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0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4)">
            <a:extLst>
              <a:ext uri="{FF2B5EF4-FFF2-40B4-BE49-F238E27FC236}">
                <a16:creationId xmlns:a16="http://schemas.microsoft.com/office/drawing/2014/main" id="{0B5B37B0-EEB9-4F2E-A441-4F5F86C8CC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3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5)">
            <a:extLst>
              <a:ext uri="{FF2B5EF4-FFF2-40B4-BE49-F238E27FC236}">
                <a16:creationId xmlns:a16="http://schemas.microsoft.com/office/drawing/2014/main" id="{128109F9-A25A-4B9E-972E-E7C194D94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2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6)">
            <a:extLst>
              <a:ext uri="{FF2B5EF4-FFF2-40B4-BE49-F238E27FC236}">
                <a16:creationId xmlns:a16="http://schemas.microsoft.com/office/drawing/2014/main" id="{B93D7E85-0DCD-4514-9CFB-8FDA1BC1CC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4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7)">
            <a:extLst>
              <a:ext uri="{FF2B5EF4-FFF2-40B4-BE49-F238E27FC236}">
                <a16:creationId xmlns:a16="http://schemas.microsoft.com/office/drawing/2014/main" id="{18AFBC54-1584-4DB4-A4D6-7475C33C27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1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8)">
            <a:extLst>
              <a:ext uri="{FF2B5EF4-FFF2-40B4-BE49-F238E27FC236}">
                <a16:creationId xmlns:a16="http://schemas.microsoft.com/office/drawing/2014/main" id="{E885F26D-EAAD-4E90-9FDF-0BCDD913D2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0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9)">
            <a:extLst>
              <a:ext uri="{FF2B5EF4-FFF2-40B4-BE49-F238E27FC236}">
                <a16:creationId xmlns:a16="http://schemas.microsoft.com/office/drawing/2014/main" id="{B135184C-894B-4479-8677-9BC1AAF1C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5B897F08-20BC-4974-906D-4433CA25B8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8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10)">
            <a:extLst>
              <a:ext uri="{FF2B5EF4-FFF2-40B4-BE49-F238E27FC236}">
                <a16:creationId xmlns:a16="http://schemas.microsoft.com/office/drawing/2014/main" id="{88C11A08-5B09-4305-A3A1-A7F621689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9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11)">
            <a:extLst>
              <a:ext uri="{FF2B5EF4-FFF2-40B4-BE49-F238E27FC236}">
                <a16:creationId xmlns:a16="http://schemas.microsoft.com/office/drawing/2014/main" id="{0E90179F-F160-458C-A1AF-FB50EC54E5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1E3C3F09-D401-44F3-B52B-680F2AFC83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11)">
            <a:extLst>
              <a:ext uri="{FF2B5EF4-FFF2-40B4-BE49-F238E27FC236}">
                <a16:creationId xmlns:a16="http://schemas.microsoft.com/office/drawing/2014/main" id="{B5A34FA4-35C9-480B-BC4E-AAE23E9550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5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12)">
            <a:extLst>
              <a:ext uri="{FF2B5EF4-FFF2-40B4-BE49-F238E27FC236}">
                <a16:creationId xmlns:a16="http://schemas.microsoft.com/office/drawing/2014/main" id="{01E22479-EBE6-4E56-AF84-A710B60703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13)">
            <a:extLst>
              <a:ext uri="{FF2B5EF4-FFF2-40B4-BE49-F238E27FC236}">
                <a16:creationId xmlns:a16="http://schemas.microsoft.com/office/drawing/2014/main" id="{9FEBC08E-D0F6-429A-9CE1-0EBD90FF4E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6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14)">
            <a:extLst>
              <a:ext uri="{FF2B5EF4-FFF2-40B4-BE49-F238E27FC236}">
                <a16:creationId xmlns:a16="http://schemas.microsoft.com/office/drawing/2014/main" id="{3E3AAE24-AE74-4F18-B807-A97D80A97A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EECDFB1F-CFB9-418C-9AFE-DD43344947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5" name="תמונה 4" descr="01 (16)">
            <a:hlinkClick r:id="rId5" action="ppaction://hlinksldjump"/>
            <a:extLst>
              <a:ext uri="{FF2B5EF4-FFF2-40B4-BE49-F238E27FC236}">
                <a16:creationId xmlns:a16="http://schemas.microsoft.com/office/drawing/2014/main" id="{123B4AFC-1B07-4FD8-92EC-05C1E0AB7B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6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15)">
            <a:extLst>
              <a:ext uri="{FF2B5EF4-FFF2-40B4-BE49-F238E27FC236}">
                <a16:creationId xmlns:a16="http://schemas.microsoft.com/office/drawing/2014/main" id="{20311E81-510C-4AC6-B9CA-8F659903EE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9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16)">
            <a:extLst>
              <a:ext uri="{FF2B5EF4-FFF2-40B4-BE49-F238E27FC236}">
                <a16:creationId xmlns:a16="http://schemas.microsoft.com/office/drawing/2014/main" id="{AA1CF83E-0F7E-441B-A8B5-8B46BAEB7D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5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17)">
            <a:extLst>
              <a:ext uri="{FF2B5EF4-FFF2-40B4-BE49-F238E27FC236}">
                <a16:creationId xmlns:a16="http://schemas.microsoft.com/office/drawing/2014/main" id="{CE9DF93B-A022-4217-8B3C-828F79066D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3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18)">
            <a:extLst>
              <a:ext uri="{FF2B5EF4-FFF2-40B4-BE49-F238E27FC236}">
                <a16:creationId xmlns:a16="http://schemas.microsoft.com/office/drawing/2014/main" id="{9C6D985D-FCC6-447F-B1EE-67EBAF6A1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1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19)">
            <a:extLst>
              <a:ext uri="{FF2B5EF4-FFF2-40B4-BE49-F238E27FC236}">
                <a16:creationId xmlns:a16="http://schemas.microsoft.com/office/drawing/2014/main" id="{8D9FC23D-9381-4D5A-93EB-086C66D39C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20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6 (20)">
            <a:extLst>
              <a:ext uri="{FF2B5EF4-FFF2-40B4-BE49-F238E27FC236}">
                <a16:creationId xmlns:a16="http://schemas.microsoft.com/office/drawing/2014/main" id="{0B1367DC-CC44-4261-8EA3-32C628582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584A74F6-AA93-4159-BC35-7C9943A55BA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3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12)">
            <a:extLst>
              <a:ext uri="{FF2B5EF4-FFF2-40B4-BE49-F238E27FC236}">
                <a16:creationId xmlns:a16="http://schemas.microsoft.com/office/drawing/2014/main" id="{BE1AFAE4-3F14-407F-8C74-FB7126FAA0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5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1)">
            <a:extLst>
              <a:ext uri="{FF2B5EF4-FFF2-40B4-BE49-F238E27FC236}">
                <a16:creationId xmlns:a16="http://schemas.microsoft.com/office/drawing/2014/main" id="{E27D4572-8EFE-4C7D-AD2C-20BF7CB980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2)">
            <a:extLst>
              <a:ext uri="{FF2B5EF4-FFF2-40B4-BE49-F238E27FC236}">
                <a16:creationId xmlns:a16="http://schemas.microsoft.com/office/drawing/2014/main" id="{8AFA496C-AE73-4BD6-8B50-D3557909D6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8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3)">
            <a:extLst>
              <a:ext uri="{FF2B5EF4-FFF2-40B4-BE49-F238E27FC236}">
                <a16:creationId xmlns:a16="http://schemas.microsoft.com/office/drawing/2014/main" id="{2B0CDC80-D1C1-461B-9414-3C1B067DE6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6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4)">
            <a:extLst>
              <a:ext uri="{FF2B5EF4-FFF2-40B4-BE49-F238E27FC236}">
                <a16:creationId xmlns:a16="http://schemas.microsoft.com/office/drawing/2014/main" id="{8797F098-A488-4CD9-903D-9FC453D4B2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7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5)">
            <a:extLst>
              <a:ext uri="{FF2B5EF4-FFF2-40B4-BE49-F238E27FC236}">
                <a16:creationId xmlns:a16="http://schemas.microsoft.com/office/drawing/2014/main" id="{C4BEF436-89D3-4497-BCB2-B1DC9EA3AE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6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6)">
            <a:extLst>
              <a:ext uri="{FF2B5EF4-FFF2-40B4-BE49-F238E27FC236}">
                <a16:creationId xmlns:a16="http://schemas.microsoft.com/office/drawing/2014/main" id="{85C84BFB-1F51-4A99-829D-75E45499E7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1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7)">
            <a:extLst>
              <a:ext uri="{FF2B5EF4-FFF2-40B4-BE49-F238E27FC236}">
                <a16:creationId xmlns:a16="http://schemas.microsoft.com/office/drawing/2014/main" id="{3FD6BF6B-C2F0-451A-9260-F6D3E2B20C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4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8)">
            <a:extLst>
              <a:ext uri="{FF2B5EF4-FFF2-40B4-BE49-F238E27FC236}">
                <a16:creationId xmlns:a16="http://schemas.microsoft.com/office/drawing/2014/main" id="{EE8FF3E5-2D54-4078-8DCC-E18296B6B0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72139BF1-FB65-4C0E-9308-60551C783D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1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9)">
            <a:extLst>
              <a:ext uri="{FF2B5EF4-FFF2-40B4-BE49-F238E27FC236}">
                <a16:creationId xmlns:a16="http://schemas.microsoft.com/office/drawing/2014/main" id="{E4D79B7F-72EA-4258-8027-EA2D63F014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7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10)">
            <a:extLst>
              <a:ext uri="{FF2B5EF4-FFF2-40B4-BE49-F238E27FC236}">
                <a16:creationId xmlns:a16="http://schemas.microsoft.com/office/drawing/2014/main" id="{B2650D29-D98C-4A46-BBEA-F85D78E83A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8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13)">
            <a:extLst>
              <a:ext uri="{FF2B5EF4-FFF2-40B4-BE49-F238E27FC236}">
                <a16:creationId xmlns:a16="http://schemas.microsoft.com/office/drawing/2014/main" id="{FF87D410-A67F-41FC-A21D-03BFDFDE2D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11)">
            <a:extLst>
              <a:ext uri="{FF2B5EF4-FFF2-40B4-BE49-F238E27FC236}">
                <a16:creationId xmlns:a16="http://schemas.microsoft.com/office/drawing/2014/main" id="{27CC2B23-99AE-4DB1-BD6C-650588BEEF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4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12)">
            <a:extLst>
              <a:ext uri="{FF2B5EF4-FFF2-40B4-BE49-F238E27FC236}">
                <a16:creationId xmlns:a16="http://schemas.microsoft.com/office/drawing/2014/main" id="{CA9C0ED4-E455-45B1-B66C-A0FC11758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8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13)">
            <a:extLst>
              <a:ext uri="{FF2B5EF4-FFF2-40B4-BE49-F238E27FC236}">
                <a16:creationId xmlns:a16="http://schemas.microsoft.com/office/drawing/2014/main" id="{3BD957AE-2696-4657-85BA-DA591DD7B1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FEEFB818-5F6D-4230-9F03-C6B452A92B3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5" name="תמונה 4" descr="01 (16)">
            <a:hlinkClick r:id="rId5" action="ppaction://hlinksldjump"/>
            <a:extLst>
              <a:ext uri="{FF2B5EF4-FFF2-40B4-BE49-F238E27FC236}">
                <a16:creationId xmlns:a16="http://schemas.microsoft.com/office/drawing/2014/main" id="{5AF92237-5C65-4597-A2EF-E799FE15AB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5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14)">
            <a:extLst>
              <a:ext uri="{FF2B5EF4-FFF2-40B4-BE49-F238E27FC236}">
                <a16:creationId xmlns:a16="http://schemas.microsoft.com/office/drawing/2014/main" id="{266D16A8-BFAB-4C23-AEEE-DE59C2A2BA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15)">
            <a:extLst>
              <a:ext uri="{FF2B5EF4-FFF2-40B4-BE49-F238E27FC236}">
                <a16:creationId xmlns:a16="http://schemas.microsoft.com/office/drawing/2014/main" id="{2B5B30EB-5559-4A26-9E1A-50872D74E8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9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16)">
            <a:extLst>
              <a:ext uri="{FF2B5EF4-FFF2-40B4-BE49-F238E27FC236}">
                <a16:creationId xmlns:a16="http://schemas.microsoft.com/office/drawing/2014/main" id="{0263BF17-BD5F-4640-9A19-34A93284D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17)">
            <a:extLst>
              <a:ext uri="{FF2B5EF4-FFF2-40B4-BE49-F238E27FC236}">
                <a16:creationId xmlns:a16="http://schemas.microsoft.com/office/drawing/2014/main" id="{46FDAB8C-6C64-41C8-944B-8D696F7D3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7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18)">
            <a:extLst>
              <a:ext uri="{FF2B5EF4-FFF2-40B4-BE49-F238E27FC236}">
                <a16:creationId xmlns:a16="http://schemas.microsoft.com/office/drawing/2014/main" id="{EDB78B18-9010-409D-8758-42CC3BB645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6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7 (19)">
            <a:extLst>
              <a:ext uri="{FF2B5EF4-FFF2-40B4-BE49-F238E27FC236}">
                <a16:creationId xmlns:a16="http://schemas.microsoft.com/office/drawing/2014/main" id="{F4411E61-9426-4BE2-993D-2440847180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92667E36-5C45-414B-94DA-94398609B52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1)">
            <a:extLst>
              <a:ext uri="{FF2B5EF4-FFF2-40B4-BE49-F238E27FC236}">
                <a16:creationId xmlns:a16="http://schemas.microsoft.com/office/drawing/2014/main" id="{87AEE444-0C6B-4ADF-9659-88BD91E33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6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14)">
            <a:extLst>
              <a:ext uri="{FF2B5EF4-FFF2-40B4-BE49-F238E27FC236}">
                <a16:creationId xmlns:a16="http://schemas.microsoft.com/office/drawing/2014/main" id="{A0E1A1EE-6B15-4EF3-805A-BBB2482CD4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1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2)">
            <a:extLst>
              <a:ext uri="{FF2B5EF4-FFF2-40B4-BE49-F238E27FC236}">
                <a16:creationId xmlns:a16="http://schemas.microsoft.com/office/drawing/2014/main" id="{5851B0EA-D441-49DD-A90F-11E479B43A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3)">
            <a:extLst>
              <a:ext uri="{FF2B5EF4-FFF2-40B4-BE49-F238E27FC236}">
                <a16:creationId xmlns:a16="http://schemas.microsoft.com/office/drawing/2014/main" id="{873F3AF5-62C0-4ED2-8C59-6E139B5C6C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0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4)">
            <a:extLst>
              <a:ext uri="{FF2B5EF4-FFF2-40B4-BE49-F238E27FC236}">
                <a16:creationId xmlns:a16="http://schemas.microsoft.com/office/drawing/2014/main" id="{59B28089-E783-4A6B-8160-B4CE83E2C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6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5)">
            <a:extLst>
              <a:ext uri="{FF2B5EF4-FFF2-40B4-BE49-F238E27FC236}">
                <a16:creationId xmlns:a16="http://schemas.microsoft.com/office/drawing/2014/main" id="{70C73988-809F-4166-A557-084CAFD1AC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7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6)">
            <a:extLst>
              <a:ext uri="{FF2B5EF4-FFF2-40B4-BE49-F238E27FC236}">
                <a16:creationId xmlns:a16="http://schemas.microsoft.com/office/drawing/2014/main" id="{0469C04F-050D-4BAB-9239-EB24EEBDAD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7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7)">
            <a:extLst>
              <a:ext uri="{FF2B5EF4-FFF2-40B4-BE49-F238E27FC236}">
                <a16:creationId xmlns:a16="http://schemas.microsoft.com/office/drawing/2014/main" id="{48975E18-951B-4670-B4BD-AC17D43893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25CB059E-3BBE-4910-A595-67E19C333E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4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8)">
            <a:extLst>
              <a:ext uri="{FF2B5EF4-FFF2-40B4-BE49-F238E27FC236}">
                <a16:creationId xmlns:a16="http://schemas.microsoft.com/office/drawing/2014/main" id="{E8ABF718-8F5A-41A0-BF6E-B9A16E215F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1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9)">
            <a:extLst>
              <a:ext uri="{FF2B5EF4-FFF2-40B4-BE49-F238E27FC236}">
                <a16:creationId xmlns:a16="http://schemas.microsoft.com/office/drawing/2014/main" id="{AF49FB4D-0EE9-44EA-9A9F-41C29502ED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10)">
            <a:extLst>
              <a:ext uri="{FF2B5EF4-FFF2-40B4-BE49-F238E27FC236}">
                <a16:creationId xmlns:a16="http://schemas.microsoft.com/office/drawing/2014/main" id="{BFB9BAE8-EF8E-4A0C-88E9-2924441CC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11)">
            <a:extLst>
              <a:ext uri="{FF2B5EF4-FFF2-40B4-BE49-F238E27FC236}">
                <a16:creationId xmlns:a16="http://schemas.microsoft.com/office/drawing/2014/main" id="{023D9208-F346-48B1-9761-4A78FCFA0B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3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15)">
            <a:extLst>
              <a:ext uri="{FF2B5EF4-FFF2-40B4-BE49-F238E27FC236}">
                <a16:creationId xmlns:a16="http://schemas.microsoft.com/office/drawing/2014/main" id="{CAF18C67-1BD4-4510-AD57-40A60A4231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5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12)">
            <a:extLst>
              <a:ext uri="{FF2B5EF4-FFF2-40B4-BE49-F238E27FC236}">
                <a16:creationId xmlns:a16="http://schemas.microsoft.com/office/drawing/2014/main" id="{7C7273C8-E6B8-4DBC-B1F7-3E13861D2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F936F4E0-3CF3-4F36-AEDE-D9EC8A8FEC8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5" name="תמונה 4" descr="01 (16)">
            <a:hlinkClick r:id="rId5" action="ppaction://hlinksldjump"/>
            <a:extLst>
              <a:ext uri="{FF2B5EF4-FFF2-40B4-BE49-F238E27FC236}">
                <a16:creationId xmlns:a16="http://schemas.microsoft.com/office/drawing/2014/main" id="{95D3E087-F461-4A00-8D51-F294F634426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6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13)">
            <a:extLst>
              <a:ext uri="{FF2B5EF4-FFF2-40B4-BE49-F238E27FC236}">
                <a16:creationId xmlns:a16="http://schemas.microsoft.com/office/drawing/2014/main" id="{8DC04BCD-C9F0-453A-A57C-A8B196A982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2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14)">
            <a:extLst>
              <a:ext uri="{FF2B5EF4-FFF2-40B4-BE49-F238E27FC236}">
                <a16:creationId xmlns:a16="http://schemas.microsoft.com/office/drawing/2014/main" id="{9B01EAE7-B1B3-40DF-BFCA-0D26AC2A45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3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15)">
            <a:extLst>
              <a:ext uri="{FF2B5EF4-FFF2-40B4-BE49-F238E27FC236}">
                <a16:creationId xmlns:a16="http://schemas.microsoft.com/office/drawing/2014/main" id="{2849A35E-82D1-48BA-899B-A17351333F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2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16)">
            <a:extLst>
              <a:ext uri="{FF2B5EF4-FFF2-40B4-BE49-F238E27FC236}">
                <a16:creationId xmlns:a16="http://schemas.microsoft.com/office/drawing/2014/main" id="{069C0B8D-F582-42F4-9C1B-B7AFC869DE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4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17)">
            <a:extLst>
              <a:ext uri="{FF2B5EF4-FFF2-40B4-BE49-F238E27FC236}">
                <a16:creationId xmlns:a16="http://schemas.microsoft.com/office/drawing/2014/main" id="{7F8332E8-9510-436A-A2BF-752DDA4E40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4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18)">
            <a:extLst>
              <a:ext uri="{FF2B5EF4-FFF2-40B4-BE49-F238E27FC236}">
                <a16:creationId xmlns:a16="http://schemas.microsoft.com/office/drawing/2014/main" id="{B23F7324-6EA6-48D9-AE5A-ED746452F6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8 (19)">
            <a:extLst>
              <a:ext uri="{FF2B5EF4-FFF2-40B4-BE49-F238E27FC236}">
                <a16:creationId xmlns:a16="http://schemas.microsoft.com/office/drawing/2014/main" id="{F4CD38FD-2CCE-4E8E-9A3D-E776789E95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9532E537-F94B-4E15-BEB2-C64AFBEB2F6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7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1)">
            <a:extLst>
              <a:ext uri="{FF2B5EF4-FFF2-40B4-BE49-F238E27FC236}">
                <a16:creationId xmlns:a16="http://schemas.microsoft.com/office/drawing/2014/main" id="{63B90579-C791-4127-8EC9-950D1E2DE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2)">
            <a:extLst>
              <a:ext uri="{FF2B5EF4-FFF2-40B4-BE49-F238E27FC236}">
                <a16:creationId xmlns:a16="http://schemas.microsoft.com/office/drawing/2014/main" id="{95294D72-02B9-4558-ADDB-9B4A1A188D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9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16)">
            <a:extLst>
              <a:ext uri="{FF2B5EF4-FFF2-40B4-BE49-F238E27FC236}">
                <a16:creationId xmlns:a16="http://schemas.microsoft.com/office/drawing/2014/main" id="{B8E757BF-2650-4A2F-90DE-E2B8A2C177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3167239A-4441-4C9D-8004-88F32BE0C60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7" name="תמונה 6" descr="01 (16)">
            <a:hlinkClick r:id="rId4" action="ppaction://hlinksldjump"/>
            <a:extLst>
              <a:ext uri="{FF2B5EF4-FFF2-40B4-BE49-F238E27FC236}">
                <a16:creationId xmlns:a16="http://schemas.microsoft.com/office/drawing/2014/main" id="{D712B8F1-4888-4740-9527-FDF6CF07ADD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1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3)">
            <a:extLst>
              <a:ext uri="{FF2B5EF4-FFF2-40B4-BE49-F238E27FC236}">
                <a16:creationId xmlns:a16="http://schemas.microsoft.com/office/drawing/2014/main" id="{2E227C56-BEE0-4255-92A9-9DFDC32645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4)">
            <a:extLst>
              <a:ext uri="{FF2B5EF4-FFF2-40B4-BE49-F238E27FC236}">
                <a16:creationId xmlns:a16="http://schemas.microsoft.com/office/drawing/2014/main" id="{105CC895-DEF7-44EB-8F85-B419ED5C8A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0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5)">
            <a:extLst>
              <a:ext uri="{FF2B5EF4-FFF2-40B4-BE49-F238E27FC236}">
                <a16:creationId xmlns:a16="http://schemas.microsoft.com/office/drawing/2014/main" id="{148F2A8B-4E5C-4EA7-B61F-DBE31CB25B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0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6)">
            <a:extLst>
              <a:ext uri="{FF2B5EF4-FFF2-40B4-BE49-F238E27FC236}">
                <a16:creationId xmlns:a16="http://schemas.microsoft.com/office/drawing/2014/main" id="{7032834D-C799-4A66-AF78-E7EA57479E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7)">
            <a:extLst>
              <a:ext uri="{FF2B5EF4-FFF2-40B4-BE49-F238E27FC236}">
                <a16:creationId xmlns:a16="http://schemas.microsoft.com/office/drawing/2014/main" id="{C79B1C3E-C824-444E-A8A0-9EA0F5A6D2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0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8)">
            <a:extLst>
              <a:ext uri="{FF2B5EF4-FFF2-40B4-BE49-F238E27FC236}">
                <a16:creationId xmlns:a16="http://schemas.microsoft.com/office/drawing/2014/main" id="{21A85AB6-A15E-4274-9FD1-4F6D98DC5D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0CEA8C6E-506A-4B50-8AFC-E38182D6D2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3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9)">
            <a:extLst>
              <a:ext uri="{FF2B5EF4-FFF2-40B4-BE49-F238E27FC236}">
                <a16:creationId xmlns:a16="http://schemas.microsoft.com/office/drawing/2014/main" id="{87B7FDE7-9CE2-4C93-9321-6FE43A6D62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10)">
            <a:extLst>
              <a:ext uri="{FF2B5EF4-FFF2-40B4-BE49-F238E27FC236}">
                <a16:creationId xmlns:a16="http://schemas.microsoft.com/office/drawing/2014/main" id="{01745421-6CE0-4C09-B258-AC587F8B5B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7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11)">
            <a:extLst>
              <a:ext uri="{FF2B5EF4-FFF2-40B4-BE49-F238E27FC236}">
                <a16:creationId xmlns:a16="http://schemas.microsoft.com/office/drawing/2014/main" id="{43BF3642-2C8B-48C6-BBAF-CE58F78556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2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12)">
            <a:extLst>
              <a:ext uri="{FF2B5EF4-FFF2-40B4-BE49-F238E27FC236}">
                <a16:creationId xmlns:a16="http://schemas.microsoft.com/office/drawing/2014/main" id="{832DFF63-7037-438C-8621-DFBDADC702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9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17)">
            <a:extLst>
              <a:ext uri="{FF2B5EF4-FFF2-40B4-BE49-F238E27FC236}">
                <a16:creationId xmlns:a16="http://schemas.microsoft.com/office/drawing/2014/main" id="{C3031663-B1DC-403F-B620-4C5FF51FDE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6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13)">
            <a:extLst>
              <a:ext uri="{FF2B5EF4-FFF2-40B4-BE49-F238E27FC236}">
                <a16:creationId xmlns:a16="http://schemas.microsoft.com/office/drawing/2014/main" id="{B3191E6B-C70A-4A76-972A-5A3C5DF3C6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083EFC92-F615-49B8-A7DA-2417CCCC38B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5" name="תמונה 4" descr="01 (16)">
            <a:hlinkClick r:id="rId5" action="ppaction://hlinksldjump"/>
            <a:extLst>
              <a:ext uri="{FF2B5EF4-FFF2-40B4-BE49-F238E27FC236}">
                <a16:creationId xmlns:a16="http://schemas.microsoft.com/office/drawing/2014/main" id="{21E6A1E9-94DD-4BF7-BB8E-6CC11DA7DF3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7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14)">
            <a:extLst>
              <a:ext uri="{FF2B5EF4-FFF2-40B4-BE49-F238E27FC236}">
                <a16:creationId xmlns:a16="http://schemas.microsoft.com/office/drawing/2014/main" id="{451CE64F-9B7D-4A37-8606-AA0A668C0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2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15)">
            <a:extLst>
              <a:ext uri="{FF2B5EF4-FFF2-40B4-BE49-F238E27FC236}">
                <a16:creationId xmlns:a16="http://schemas.microsoft.com/office/drawing/2014/main" id="{CF03532E-7D2A-4682-8CCE-100656436A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9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16)">
            <a:extLst>
              <a:ext uri="{FF2B5EF4-FFF2-40B4-BE49-F238E27FC236}">
                <a16:creationId xmlns:a16="http://schemas.microsoft.com/office/drawing/2014/main" id="{E8FE34A9-D3FC-4E1E-A64B-4BB5FE9EA4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5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17)">
            <a:extLst>
              <a:ext uri="{FF2B5EF4-FFF2-40B4-BE49-F238E27FC236}">
                <a16:creationId xmlns:a16="http://schemas.microsoft.com/office/drawing/2014/main" id="{1C492F97-815C-4C2F-82E1-EFC13DCBC3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5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18)">
            <a:extLst>
              <a:ext uri="{FF2B5EF4-FFF2-40B4-BE49-F238E27FC236}">
                <a16:creationId xmlns:a16="http://schemas.microsoft.com/office/drawing/2014/main" id="{AA265E6E-CF74-4610-9D9D-37B49E878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6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19)">
            <a:extLst>
              <a:ext uri="{FF2B5EF4-FFF2-40B4-BE49-F238E27FC236}">
                <a16:creationId xmlns:a16="http://schemas.microsoft.com/office/drawing/2014/main" id="{8C11D7A8-AEEA-44FB-9A72-BF588554AD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3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20)">
            <a:extLst>
              <a:ext uri="{FF2B5EF4-FFF2-40B4-BE49-F238E27FC236}">
                <a16:creationId xmlns:a16="http://schemas.microsoft.com/office/drawing/2014/main" id="{3CA3951B-9A41-485E-9DCC-0A93F95852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9 (21)">
            <a:extLst>
              <a:ext uri="{FF2B5EF4-FFF2-40B4-BE49-F238E27FC236}">
                <a16:creationId xmlns:a16="http://schemas.microsoft.com/office/drawing/2014/main" id="{D5E4F471-40D1-4867-BB53-508720686C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1D4CB978-C91A-4BC8-AF7F-EF6BEC52816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3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1)">
            <a:extLst>
              <a:ext uri="{FF2B5EF4-FFF2-40B4-BE49-F238E27FC236}">
                <a16:creationId xmlns:a16="http://schemas.microsoft.com/office/drawing/2014/main" id="{33133D4F-4ED9-4CE2-99C8-3C77C56C92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18)">
            <a:extLst>
              <a:ext uri="{FF2B5EF4-FFF2-40B4-BE49-F238E27FC236}">
                <a16:creationId xmlns:a16="http://schemas.microsoft.com/office/drawing/2014/main" id="{3D880B04-A9A6-4577-8C27-FA68F04380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2)">
            <a:extLst>
              <a:ext uri="{FF2B5EF4-FFF2-40B4-BE49-F238E27FC236}">
                <a16:creationId xmlns:a16="http://schemas.microsoft.com/office/drawing/2014/main" id="{9D988629-DC98-4196-BADA-7AC67E7E75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6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3)">
            <a:extLst>
              <a:ext uri="{FF2B5EF4-FFF2-40B4-BE49-F238E27FC236}">
                <a16:creationId xmlns:a16="http://schemas.microsoft.com/office/drawing/2014/main" id="{D46CDB65-81A7-4B0A-8C82-3C673F84D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0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4)">
            <a:extLst>
              <a:ext uri="{FF2B5EF4-FFF2-40B4-BE49-F238E27FC236}">
                <a16:creationId xmlns:a16="http://schemas.microsoft.com/office/drawing/2014/main" id="{CC95BA9B-54F9-427A-8B11-AB6C1191EE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6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5)">
            <a:extLst>
              <a:ext uri="{FF2B5EF4-FFF2-40B4-BE49-F238E27FC236}">
                <a16:creationId xmlns:a16="http://schemas.microsoft.com/office/drawing/2014/main" id="{D9B748E4-522A-4D13-9B92-7FAE12585E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6)">
            <a:extLst>
              <a:ext uri="{FF2B5EF4-FFF2-40B4-BE49-F238E27FC236}">
                <a16:creationId xmlns:a16="http://schemas.microsoft.com/office/drawing/2014/main" id="{E821AFC2-2742-4FA8-B761-430920D752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0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7)">
            <a:extLst>
              <a:ext uri="{FF2B5EF4-FFF2-40B4-BE49-F238E27FC236}">
                <a16:creationId xmlns:a16="http://schemas.microsoft.com/office/drawing/2014/main" id="{ECB0CF97-CAA8-464F-98CE-196A75E7A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5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8)">
            <a:extLst>
              <a:ext uri="{FF2B5EF4-FFF2-40B4-BE49-F238E27FC236}">
                <a16:creationId xmlns:a16="http://schemas.microsoft.com/office/drawing/2014/main" id="{C2066CA2-B1C5-4BDD-B314-1D5C626EBC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9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9)">
            <a:extLst>
              <a:ext uri="{FF2B5EF4-FFF2-40B4-BE49-F238E27FC236}">
                <a16:creationId xmlns:a16="http://schemas.microsoft.com/office/drawing/2014/main" id="{0B14299E-6926-45B4-9561-7A03127F9D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B2B21BC0-0BA3-4670-A751-F2475AD3E3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8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10)">
            <a:extLst>
              <a:ext uri="{FF2B5EF4-FFF2-40B4-BE49-F238E27FC236}">
                <a16:creationId xmlns:a16="http://schemas.microsoft.com/office/drawing/2014/main" id="{D8D8558D-F27B-45F1-A8F7-2355C6CF74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3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11)">
            <a:extLst>
              <a:ext uri="{FF2B5EF4-FFF2-40B4-BE49-F238E27FC236}">
                <a16:creationId xmlns:a16="http://schemas.microsoft.com/office/drawing/2014/main" id="{FC32B7EC-F6ED-4D44-8453-BA352389C5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6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19)">
            <a:extLst>
              <a:ext uri="{FF2B5EF4-FFF2-40B4-BE49-F238E27FC236}">
                <a16:creationId xmlns:a16="http://schemas.microsoft.com/office/drawing/2014/main" id="{E18F0A57-9AA7-4DFC-9486-93D8D30001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0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12)">
            <a:extLst>
              <a:ext uri="{FF2B5EF4-FFF2-40B4-BE49-F238E27FC236}">
                <a16:creationId xmlns:a16="http://schemas.microsoft.com/office/drawing/2014/main" id="{F409EB8D-E59B-47F0-BA17-40763444E2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13)">
            <a:extLst>
              <a:ext uri="{FF2B5EF4-FFF2-40B4-BE49-F238E27FC236}">
                <a16:creationId xmlns:a16="http://schemas.microsoft.com/office/drawing/2014/main" id="{E2A8E374-5DEE-40DC-9CCD-354C3180CF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5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14)">
            <a:extLst>
              <a:ext uri="{FF2B5EF4-FFF2-40B4-BE49-F238E27FC236}">
                <a16:creationId xmlns:a16="http://schemas.microsoft.com/office/drawing/2014/main" id="{27AEAD90-0A99-45BE-9D99-70F8961750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93811C8C-F4AF-4FDC-834B-94E133F3F92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5" name="תמונה 4" descr="01 (16)">
            <a:hlinkClick r:id="rId5" action="ppaction://hlinksldjump"/>
            <a:extLst>
              <a:ext uri="{FF2B5EF4-FFF2-40B4-BE49-F238E27FC236}">
                <a16:creationId xmlns:a16="http://schemas.microsoft.com/office/drawing/2014/main" id="{B618C283-0496-4E58-8468-7F017E12CA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15)">
            <a:extLst>
              <a:ext uri="{FF2B5EF4-FFF2-40B4-BE49-F238E27FC236}">
                <a16:creationId xmlns:a16="http://schemas.microsoft.com/office/drawing/2014/main" id="{BA84CF5F-A417-4759-B4C9-77AF6DB0B3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1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16)">
            <a:extLst>
              <a:ext uri="{FF2B5EF4-FFF2-40B4-BE49-F238E27FC236}">
                <a16:creationId xmlns:a16="http://schemas.microsoft.com/office/drawing/2014/main" id="{E6745F68-608B-4491-B560-F8BAA87AAC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0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17)">
            <a:extLst>
              <a:ext uri="{FF2B5EF4-FFF2-40B4-BE49-F238E27FC236}">
                <a16:creationId xmlns:a16="http://schemas.microsoft.com/office/drawing/2014/main" id="{21A21A3D-E597-402D-A1FE-330535C487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2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18)">
            <a:extLst>
              <a:ext uri="{FF2B5EF4-FFF2-40B4-BE49-F238E27FC236}">
                <a16:creationId xmlns:a16="http://schemas.microsoft.com/office/drawing/2014/main" id="{7CAFF6A4-C6F8-43BA-A26E-7BF808305A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9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0 (19)">
            <a:extLst>
              <a:ext uri="{FF2B5EF4-FFF2-40B4-BE49-F238E27FC236}">
                <a16:creationId xmlns:a16="http://schemas.microsoft.com/office/drawing/2014/main" id="{FE9C2FDF-1A0F-4C02-9AF6-E55931A137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41C27BBA-1AA7-451B-85A1-5B64EDDE11B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1)">
            <a:extLst>
              <a:ext uri="{FF2B5EF4-FFF2-40B4-BE49-F238E27FC236}">
                <a16:creationId xmlns:a16="http://schemas.microsoft.com/office/drawing/2014/main" id="{5B9F7065-387E-4F7F-8638-5303E8261C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5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2)">
            <a:extLst>
              <a:ext uri="{FF2B5EF4-FFF2-40B4-BE49-F238E27FC236}">
                <a16:creationId xmlns:a16="http://schemas.microsoft.com/office/drawing/2014/main" id="{5AEF8985-83B3-4259-960A-54F18AF27D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5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2)">
            <a:extLst>
              <a:ext uri="{FF2B5EF4-FFF2-40B4-BE49-F238E27FC236}">
                <a16:creationId xmlns:a16="http://schemas.microsoft.com/office/drawing/2014/main" id="{654BD012-A42A-4591-BB27-567CD1EB0B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0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20)">
            <a:extLst>
              <a:ext uri="{FF2B5EF4-FFF2-40B4-BE49-F238E27FC236}">
                <a16:creationId xmlns:a16="http://schemas.microsoft.com/office/drawing/2014/main" id="{B91FE5D3-111B-4041-8010-7EE1FAAEF0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3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3)">
            <a:extLst>
              <a:ext uri="{FF2B5EF4-FFF2-40B4-BE49-F238E27FC236}">
                <a16:creationId xmlns:a16="http://schemas.microsoft.com/office/drawing/2014/main" id="{1E418CA1-6AEE-45F9-B998-B37674ABC9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1D366871-8637-4D0F-828C-ECDCC4E800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3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4)">
            <a:extLst>
              <a:ext uri="{FF2B5EF4-FFF2-40B4-BE49-F238E27FC236}">
                <a16:creationId xmlns:a16="http://schemas.microsoft.com/office/drawing/2014/main" id="{2777DE14-7E2D-43E2-A0E1-44320DA8FB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5)">
            <a:extLst>
              <a:ext uri="{FF2B5EF4-FFF2-40B4-BE49-F238E27FC236}">
                <a16:creationId xmlns:a16="http://schemas.microsoft.com/office/drawing/2014/main" id="{97647DCF-F141-4C11-9002-4F10014F1B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1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6)">
            <a:extLst>
              <a:ext uri="{FF2B5EF4-FFF2-40B4-BE49-F238E27FC236}">
                <a16:creationId xmlns:a16="http://schemas.microsoft.com/office/drawing/2014/main" id="{89986C69-6DB0-4788-8A6F-55A15D5EE3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7)">
            <a:extLst>
              <a:ext uri="{FF2B5EF4-FFF2-40B4-BE49-F238E27FC236}">
                <a16:creationId xmlns:a16="http://schemas.microsoft.com/office/drawing/2014/main" id="{1AD6C71C-D05F-4C13-93ED-29A782C0B3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5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8)">
            <a:extLst>
              <a:ext uri="{FF2B5EF4-FFF2-40B4-BE49-F238E27FC236}">
                <a16:creationId xmlns:a16="http://schemas.microsoft.com/office/drawing/2014/main" id="{89AC5A27-3DEB-4421-A5D6-D0EDA246D9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6C3F9BA5-6328-4125-958D-5FEEF8256B9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5" name="תמונה 4" descr="01 (16)">
            <a:hlinkClick r:id="rId5" action="ppaction://hlinksldjump"/>
            <a:extLst>
              <a:ext uri="{FF2B5EF4-FFF2-40B4-BE49-F238E27FC236}">
                <a16:creationId xmlns:a16="http://schemas.microsoft.com/office/drawing/2014/main" id="{907F5FD5-0896-43F0-9681-79938473FB8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3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9)">
            <a:extLst>
              <a:ext uri="{FF2B5EF4-FFF2-40B4-BE49-F238E27FC236}">
                <a16:creationId xmlns:a16="http://schemas.microsoft.com/office/drawing/2014/main" id="{45857277-55FD-40C7-AFF7-B6DF558BC2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10)">
            <a:extLst>
              <a:ext uri="{FF2B5EF4-FFF2-40B4-BE49-F238E27FC236}">
                <a16:creationId xmlns:a16="http://schemas.microsoft.com/office/drawing/2014/main" id="{E7FE65CC-ED33-48A1-975C-CCEDFAB2A7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8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11)">
            <a:extLst>
              <a:ext uri="{FF2B5EF4-FFF2-40B4-BE49-F238E27FC236}">
                <a16:creationId xmlns:a16="http://schemas.microsoft.com/office/drawing/2014/main" id="{76E9C27A-BF2C-4B65-89DC-F30373E629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9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12)">
            <a:extLst>
              <a:ext uri="{FF2B5EF4-FFF2-40B4-BE49-F238E27FC236}">
                <a16:creationId xmlns:a16="http://schemas.microsoft.com/office/drawing/2014/main" id="{D6F6F1ED-D4DB-4ABF-8030-D3DB707829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7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21)">
            <a:extLst>
              <a:ext uri="{FF2B5EF4-FFF2-40B4-BE49-F238E27FC236}">
                <a16:creationId xmlns:a16="http://schemas.microsoft.com/office/drawing/2014/main" id="{94EDCF04-B161-44F9-A2FA-819B63D620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6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13)">
            <a:extLst>
              <a:ext uri="{FF2B5EF4-FFF2-40B4-BE49-F238E27FC236}">
                <a16:creationId xmlns:a16="http://schemas.microsoft.com/office/drawing/2014/main" id="{DCAB89D4-4CCC-4AD4-8C10-AAB0692542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3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1 (14)">
            <a:extLst>
              <a:ext uri="{FF2B5EF4-FFF2-40B4-BE49-F238E27FC236}">
                <a16:creationId xmlns:a16="http://schemas.microsoft.com/office/drawing/2014/main" id="{7A724D76-DAAF-4A02-8189-981C288204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64A5CFFF-F356-4AF8-B4D6-6088B23FDFD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5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1)">
            <a:extLst>
              <a:ext uri="{FF2B5EF4-FFF2-40B4-BE49-F238E27FC236}">
                <a16:creationId xmlns:a16="http://schemas.microsoft.com/office/drawing/2014/main" id="{A18FC6A7-A4FA-4B9B-BD9F-58926724E2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0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2)">
            <a:extLst>
              <a:ext uri="{FF2B5EF4-FFF2-40B4-BE49-F238E27FC236}">
                <a16:creationId xmlns:a16="http://schemas.microsoft.com/office/drawing/2014/main" id="{2764E8CB-FDD2-4DE8-9849-D14099E0EB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2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3)">
            <a:extLst>
              <a:ext uri="{FF2B5EF4-FFF2-40B4-BE49-F238E27FC236}">
                <a16:creationId xmlns:a16="http://schemas.microsoft.com/office/drawing/2014/main" id="{152B259D-088E-4FB8-ACF9-D96FA805E0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7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4)">
            <a:extLst>
              <a:ext uri="{FF2B5EF4-FFF2-40B4-BE49-F238E27FC236}">
                <a16:creationId xmlns:a16="http://schemas.microsoft.com/office/drawing/2014/main" id="{FE8DEC16-2F43-4C84-92E9-7E30BB93F8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3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5)">
            <a:extLst>
              <a:ext uri="{FF2B5EF4-FFF2-40B4-BE49-F238E27FC236}">
                <a16:creationId xmlns:a16="http://schemas.microsoft.com/office/drawing/2014/main" id="{4A9DDFB9-9B3C-4FA2-AF41-A36BB79A10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A9E336F3-842A-4254-9AA1-0789A1569B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1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6)">
            <a:extLst>
              <a:ext uri="{FF2B5EF4-FFF2-40B4-BE49-F238E27FC236}">
                <a16:creationId xmlns:a16="http://schemas.microsoft.com/office/drawing/2014/main" id="{9F1FA58C-EFFC-41E7-8379-9DF872D6EE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7)">
            <a:extLst>
              <a:ext uri="{FF2B5EF4-FFF2-40B4-BE49-F238E27FC236}">
                <a16:creationId xmlns:a16="http://schemas.microsoft.com/office/drawing/2014/main" id="{EA27A02A-6A16-45ED-ABD0-32776FBB1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7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8)">
            <a:extLst>
              <a:ext uri="{FF2B5EF4-FFF2-40B4-BE49-F238E27FC236}">
                <a16:creationId xmlns:a16="http://schemas.microsoft.com/office/drawing/2014/main" id="{08FC0081-5CAF-4FBE-9D74-BECF18C04F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5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22)">
            <a:extLst>
              <a:ext uri="{FF2B5EF4-FFF2-40B4-BE49-F238E27FC236}">
                <a16:creationId xmlns:a16="http://schemas.microsoft.com/office/drawing/2014/main" id="{0388CEDB-4CBB-4A22-8FAE-ABBAC681B4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856F2F88-ED7F-4A11-9C95-98D0069DDBF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2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9)">
            <a:extLst>
              <a:ext uri="{FF2B5EF4-FFF2-40B4-BE49-F238E27FC236}">
                <a16:creationId xmlns:a16="http://schemas.microsoft.com/office/drawing/2014/main" id="{00DCBA55-C9D3-4AED-8893-BDC518396A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5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10)">
            <a:extLst>
              <a:ext uri="{FF2B5EF4-FFF2-40B4-BE49-F238E27FC236}">
                <a16:creationId xmlns:a16="http://schemas.microsoft.com/office/drawing/2014/main" id="{53D1F04F-C942-4B5B-B8AA-186A8D28B3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F8643C4A-8F4E-4C38-905E-F56C24ECE95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5" name="תמונה 4" descr="01 (16)">
            <a:hlinkClick r:id="rId5" action="ppaction://hlinksldjump"/>
            <a:extLst>
              <a:ext uri="{FF2B5EF4-FFF2-40B4-BE49-F238E27FC236}">
                <a16:creationId xmlns:a16="http://schemas.microsoft.com/office/drawing/2014/main" id="{AFA61C83-1D0B-4549-9DD8-EEFC5F76EE7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6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11)">
            <a:extLst>
              <a:ext uri="{FF2B5EF4-FFF2-40B4-BE49-F238E27FC236}">
                <a16:creationId xmlns:a16="http://schemas.microsoft.com/office/drawing/2014/main" id="{411C63DF-F3EA-4279-A05D-B5BB16D3F1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5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12)">
            <a:extLst>
              <a:ext uri="{FF2B5EF4-FFF2-40B4-BE49-F238E27FC236}">
                <a16:creationId xmlns:a16="http://schemas.microsoft.com/office/drawing/2014/main" id="{3E5B03BC-E80B-48FF-AEB8-377861C737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13)">
            <a:extLst>
              <a:ext uri="{FF2B5EF4-FFF2-40B4-BE49-F238E27FC236}">
                <a16:creationId xmlns:a16="http://schemas.microsoft.com/office/drawing/2014/main" id="{D2F57094-2413-4F56-A988-E9B44C8DA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3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14)">
            <a:extLst>
              <a:ext uri="{FF2B5EF4-FFF2-40B4-BE49-F238E27FC236}">
                <a16:creationId xmlns:a16="http://schemas.microsoft.com/office/drawing/2014/main" id="{2C30EBE4-F7EB-4DDE-B303-B12E40D5EF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2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12 (15)">
            <a:extLst>
              <a:ext uri="{FF2B5EF4-FFF2-40B4-BE49-F238E27FC236}">
                <a16:creationId xmlns:a16="http://schemas.microsoft.com/office/drawing/2014/main" id="{0165C0BE-A518-4ACB-9735-8EFC261DB9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F3C66B7E-929A-4E9E-9D15-CF791331597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4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1)">
            <a:extLst>
              <a:ext uri="{FF2B5EF4-FFF2-40B4-BE49-F238E27FC236}">
                <a16:creationId xmlns:a16="http://schemas.microsoft.com/office/drawing/2014/main" id="{BD09D3BC-F253-428C-9030-E6541B6EA9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5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2)">
            <a:extLst>
              <a:ext uri="{FF2B5EF4-FFF2-40B4-BE49-F238E27FC236}">
                <a16:creationId xmlns:a16="http://schemas.microsoft.com/office/drawing/2014/main" id="{D5D4A152-0833-4859-810A-78A8A0EBDE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71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3)">
            <a:extLst>
              <a:ext uri="{FF2B5EF4-FFF2-40B4-BE49-F238E27FC236}">
                <a16:creationId xmlns:a16="http://schemas.microsoft.com/office/drawing/2014/main" id="{AEAC7E89-79E7-446D-AEAE-BB14849D87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6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4)">
            <a:extLst>
              <a:ext uri="{FF2B5EF4-FFF2-40B4-BE49-F238E27FC236}">
                <a16:creationId xmlns:a16="http://schemas.microsoft.com/office/drawing/2014/main" id="{4A5362EE-F9DC-402F-A720-131E631BE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1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5)">
            <a:extLst>
              <a:ext uri="{FF2B5EF4-FFF2-40B4-BE49-F238E27FC236}">
                <a16:creationId xmlns:a16="http://schemas.microsoft.com/office/drawing/2014/main" id="{F9DC313A-5207-4DFC-B102-A958F13A18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AA5D2896-2034-42B2-94CE-FD693CBA55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4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6)">
            <a:extLst>
              <a:ext uri="{FF2B5EF4-FFF2-40B4-BE49-F238E27FC236}">
                <a16:creationId xmlns:a16="http://schemas.microsoft.com/office/drawing/2014/main" id="{70B00C28-53B7-4FD8-B991-59E01A6F78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0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7)">
            <a:extLst>
              <a:ext uri="{FF2B5EF4-FFF2-40B4-BE49-F238E27FC236}">
                <a16:creationId xmlns:a16="http://schemas.microsoft.com/office/drawing/2014/main" id="{7B84FB85-C0D1-471F-A7A9-7AD4DA014B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3)">
            <a:extLst>
              <a:ext uri="{FF2B5EF4-FFF2-40B4-BE49-F238E27FC236}">
                <a16:creationId xmlns:a16="http://schemas.microsoft.com/office/drawing/2014/main" id="{7A08395B-ACE7-4566-92FD-8A813545E0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7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8)">
            <a:extLst>
              <a:ext uri="{FF2B5EF4-FFF2-40B4-BE49-F238E27FC236}">
                <a16:creationId xmlns:a16="http://schemas.microsoft.com/office/drawing/2014/main" id="{4D9A6CD3-A220-416B-B430-D1DA846707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9)">
            <a:extLst>
              <a:ext uri="{FF2B5EF4-FFF2-40B4-BE49-F238E27FC236}">
                <a16:creationId xmlns:a16="http://schemas.microsoft.com/office/drawing/2014/main" id="{1063FBE6-8245-4C23-B678-9DE8B219F6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5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10)">
            <a:extLst>
              <a:ext uri="{FF2B5EF4-FFF2-40B4-BE49-F238E27FC236}">
                <a16:creationId xmlns:a16="http://schemas.microsoft.com/office/drawing/2014/main" id="{4184C12D-1134-4C7C-B9AC-80D09BAA97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17E3D7F3-D1AB-46A4-BDA2-7FAE12271AA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5" name="תמונה 4" descr="01 (16)">
            <a:hlinkClick r:id="rId5" action="ppaction://hlinksldjump"/>
            <a:extLst>
              <a:ext uri="{FF2B5EF4-FFF2-40B4-BE49-F238E27FC236}">
                <a16:creationId xmlns:a16="http://schemas.microsoft.com/office/drawing/2014/main" id="{5828BC9C-0AF8-4D90-A0E2-18A1BEDCE6F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6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11)">
            <a:extLst>
              <a:ext uri="{FF2B5EF4-FFF2-40B4-BE49-F238E27FC236}">
                <a16:creationId xmlns:a16="http://schemas.microsoft.com/office/drawing/2014/main" id="{1742B3E8-08A6-472A-97A0-1E4645A13C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8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12)">
            <a:extLst>
              <a:ext uri="{FF2B5EF4-FFF2-40B4-BE49-F238E27FC236}">
                <a16:creationId xmlns:a16="http://schemas.microsoft.com/office/drawing/2014/main" id="{55ADF59D-2568-4F02-8F23-5C2A653D35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5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13)">
            <a:extLst>
              <a:ext uri="{FF2B5EF4-FFF2-40B4-BE49-F238E27FC236}">
                <a16:creationId xmlns:a16="http://schemas.microsoft.com/office/drawing/2014/main" id="{60D67DEE-F0FC-4998-AAAF-D558CE9C7A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2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14)">
            <a:extLst>
              <a:ext uri="{FF2B5EF4-FFF2-40B4-BE49-F238E27FC236}">
                <a16:creationId xmlns:a16="http://schemas.microsoft.com/office/drawing/2014/main" id="{E82D0F47-337C-4DD2-A157-225CA8B86C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2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15)">
            <a:extLst>
              <a:ext uri="{FF2B5EF4-FFF2-40B4-BE49-F238E27FC236}">
                <a16:creationId xmlns:a16="http://schemas.microsoft.com/office/drawing/2014/main" id="{D99F1BE0-CC6F-4F23-83BD-A15038A3CB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1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2 (16)">
            <a:extLst>
              <a:ext uri="{FF2B5EF4-FFF2-40B4-BE49-F238E27FC236}">
                <a16:creationId xmlns:a16="http://schemas.microsoft.com/office/drawing/2014/main" id="{25F97A09-2ED5-4702-A901-824BC014F6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6C717BF2-C334-4B2D-A071-F1D926E13B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3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1)">
            <a:extLst>
              <a:ext uri="{FF2B5EF4-FFF2-40B4-BE49-F238E27FC236}">
                <a16:creationId xmlns:a16="http://schemas.microsoft.com/office/drawing/2014/main" id="{9579DDE7-0394-4086-A6C3-C7EAE0F6C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5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4)">
            <a:extLst>
              <a:ext uri="{FF2B5EF4-FFF2-40B4-BE49-F238E27FC236}">
                <a16:creationId xmlns:a16="http://schemas.microsoft.com/office/drawing/2014/main" id="{D9B736AE-9E59-4BE1-AFF5-D77AE39538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4)">
            <a:hlinkClick r:id="rId3" action="ppaction://hlinksldjump"/>
            <a:extLst>
              <a:ext uri="{FF2B5EF4-FFF2-40B4-BE49-F238E27FC236}">
                <a16:creationId xmlns:a16="http://schemas.microsoft.com/office/drawing/2014/main" id="{6BF1918D-53F6-417A-B1A9-AE21F7117E6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5" t="37211" r="4529" b="35306"/>
          <a:stretch/>
        </p:blipFill>
        <p:spPr>
          <a:xfrm>
            <a:off x="9937103" y="2551922"/>
            <a:ext cx="1702828" cy="1884784"/>
          </a:xfrm>
          <a:prstGeom prst="rect">
            <a:avLst/>
          </a:prstGeom>
        </p:spPr>
      </p:pic>
      <p:pic>
        <p:nvPicPr>
          <p:cNvPr id="5" name="תמונה 4" descr="01 (4)">
            <a:hlinkClick r:id="rId4" action="ppaction://hlinksldjump"/>
            <a:extLst>
              <a:ext uri="{FF2B5EF4-FFF2-40B4-BE49-F238E27FC236}">
                <a16:creationId xmlns:a16="http://schemas.microsoft.com/office/drawing/2014/main" id="{C48EFA7C-8CD0-4B58-9651-050C01C42FA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8" t="66701" r="20096" b="7245"/>
          <a:stretch/>
        </p:blipFill>
        <p:spPr>
          <a:xfrm>
            <a:off x="8033652" y="4585996"/>
            <a:ext cx="1702828" cy="1786811"/>
          </a:xfrm>
          <a:prstGeom prst="rect">
            <a:avLst/>
          </a:prstGeom>
        </p:spPr>
      </p:pic>
      <p:pic>
        <p:nvPicPr>
          <p:cNvPr id="6" name="תמונה 5" descr="01 (4)">
            <a:hlinkClick r:id="rId5" action="ppaction://hlinksldjump"/>
            <a:extLst>
              <a:ext uri="{FF2B5EF4-FFF2-40B4-BE49-F238E27FC236}">
                <a16:creationId xmlns:a16="http://schemas.microsoft.com/office/drawing/2014/main" id="{CDD241BF-8090-4DAF-822E-7054A763A09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6" t="65920" r="4528" b="7821"/>
          <a:stretch/>
        </p:blipFill>
        <p:spPr>
          <a:xfrm>
            <a:off x="9915332" y="4520682"/>
            <a:ext cx="1724599" cy="1800809"/>
          </a:xfrm>
          <a:prstGeom prst="rect">
            <a:avLst/>
          </a:prstGeom>
        </p:spPr>
      </p:pic>
      <p:pic>
        <p:nvPicPr>
          <p:cNvPr id="7" name="תמונה 6" descr="01 (4)">
            <a:hlinkClick r:id="rId6" action="ppaction://hlinksldjump"/>
            <a:extLst>
              <a:ext uri="{FF2B5EF4-FFF2-40B4-BE49-F238E27FC236}">
                <a16:creationId xmlns:a16="http://schemas.microsoft.com/office/drawing/2014/main" id="{7E66FE18-9889-4705-9A31-7DD90BD47C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1" t="37211" r="19662" b="35306"/>
          <a:stretch/>
        </p:blipFill>
        <p:spPr>
          <a:xfrm>
            <a:off x="8084979" y="2551922"/>
            <a:ext cx="1702828" cy="1884784"/>
          </a:xfrm>
          <a:prstGeom prst="rect">
            <a:avLst/>
          </a:prstGeom>
        </p:spPr>
      </p:pic>
      <p:pic>
        <p:nvPicPr>
          <p:cNvPr id="8" name="תמונה 7" descr="01 (4)">
            <a:hlinkClick r:id="rId7" action="ppaction://hlinksldjump"/>
            <a:extLst>
              <a:ext uri="{FF2B5EF4-FFF2-40B4-BE49-F238E27FC236}">
                <a16:creationId xmlns:a16="http://schemas.microsoft.com/office/drawing/2014/main" id="{5171E652-97E0-4580-BE5B-D1CEB7639E1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9" t="37211" r="35465" b="35306"/>
          <a:stretch/>
        </p:blipFill>
        <p:spPr>
          <a:xfrm>
            <a:off x="6171424" y="2551922"/>
            <a:ext cx="1702829" cy="1884784"/>
          </a:xfrm>
          <a:prstGeom prst="rect">
            <a:avLst/>
          </a:prstGeom>
        </p:spPr>
      </p:pic>
      <p:pic>
        <p:nvPicPr>
          <p:cNvPr id="9" name="תמונה 8" descr="01 (4)">
            <a:hlinkClick r:id="rId8" action="ppaction://hlinksldjump"/>
            <a:extLst>
              <a:ext uri="{FF2B5EF4-FFF2-40B4-BE49-F238E27FC236}">
                <a16:creationId xmlns:a16="http://schemas.microsoft.com/office/drawing/2014/main" id="{0E8461DE-FA1C-4411-9B30-DE4E0C664BC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6" t="37211" r="50874" b="35306"/>
          <a:stretch/>
        </p:blipFill>
        <p:spPr>
          <a:xfrm>
            <a:off x="4318132" y="2551922"/>
            <a:ext cx="1674066" cy="1884784"/>
          </a:xfrm>
          <a:prstGeom prst="rect">
            <a:avLst/>
          </a:prstGeom>
        </p:spPr>
      </p:pic>
      <p:pic>
        <p:nvPicPr>
          <p:cNvPr id="10" name="תמונה 9" descr="01 (4)">
            <a:hlinkClick r:id="rId9" action="ppaction://hlinksldjump"/>
            <a:extLst>
              <a:ext uri="{FF2B5EF4-FFF2-40B4-BE49-F238E27FC236}">
                <a16:creationId xmlns:a16="http://schemas.microsoft.com/office/drawing/2014/main" id="{CA2DE0AE-6FF2-409E-8DCD-B1FE3973183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6" t="37211" r="66080" b="35306"/>
          <a:stretch/>
        </p:blipFill>
        <p:spPr>
          <a:xfrm>
            <a:off x="2439958" y="2551922"/>
            <a:ext cx="1691558" cy="1884784"/>
          </a:xfrm>
          <a:prstGeom prst="rect">
            <a:avLst/>
          </a:prstGeom>
        </p:spPr>
      </p:pic>
      <p:pic>
        <p:nvPicPr>
          <p:cNvPr id="11" name="תמונה 10" descr="01 (4)">
            <a:hlinkClick r:id="rId10" action="ppaction://hlinksldjump"/>
            <a:extLst>
              <a:ext uri="{FF2B5EF4-FFF2-40B4-BE49-F238E27FC236}">
                <a16:creationId xmlns:a16="http://schemas.microsoft.com/office/drawing/2014/main" id="{BA3C21CB-03C6-47BA-94B7-4236F970DCC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37211" r="81442" b="35306"/>
          <a:stretch/>
        </p:blipFill>
        <p:spPr>
          <a:xfrm>
            <a:off x="528744" y="2551922"/>
            <a:ext cx="1738593" cy="1884784"/>
          </a:xfrm>
          <a:prstGeom prst="rect">
            <a:avLst/>
          </a:prstGeom>
        </p:spPr>
      </p:pic>
      <p:pic>
        <p:nvPicPr>
          <p:cNvPr id="12" name="תמונה 11" descr="01 (4)">
            <a:hlinkClick r:id="rId11" action="ppaction://hlinksldjump"/>
            <a:extLst>
              <a:ext uri="{FF2B5EF4-FFF2-40B4-BE49-F238E27FC236}">
                <a16:creationId xmlns:a16="http://schemas.microsoft.com/office/drawing/2014/main" id="{3D3C22A4-6F06-41DA-B37C-FA92D5707B1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5" t="66701" r="66067" b="7245"/>
          <a:stretch/>
        </p:blipFill>
        <p:spPr>
          <a:xfrm>
            <a:off x="2416633" y="4585994"/>
            <a:ext cx="1718774" cy="1786811"/>
          </a:xfrm>
          <a:prstGeom prst="rect">
            <a:avLst/>
          </a:prstGeom>
        </p:spPr>
      </p:pic>
      <p:pic>
        <p:nvPicPr>
          <p:cNvPr id="13" name="תמונה 12" descr="01 (4)">
            <a:hlinkClick r:id="rId12" action="ppaction://hlinksldjump"/>
            <a:extLst>
              <a:ext uri="{FF2B5EF4-FFF2-40B4-BE49-F238E27FC236}">
                <a16:creationId xmlns:a16="http://schemas.microsoft.com/office/drawing/2014/main" id="{ED13F789-7C8A-4C88-BEFC-811FB7DC0AC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2" t="66701" r="50926" b="7245"/>
          <a:stretch/>
        </p:blipFill>
        <p:spPr>
          <a:xfrm>
            <a:off x="4318132" y="4585994"/>
            <a:ext cx="1674066" cy="1786811"/>
          </a:xfrm>
          <a:prstGeom prst="rect">
            <a:avLst/>
          </a:prstGeom>
        </p:spPr>
      </p:pic>
      <p:pic>
        <p:nvPicPr>
          <p:cNvPr id="14" name="תמונה 13" descr="01 (4)">
            <a:hlinkClick r:id="rId13" action="ppaction://hlinksldjump"/>
            <a:extLst>
              <a:ext uri="{FF2B5EF4-FFF2-40B4-BE49-F238E27FC236}">
                <a16:creationId xmlns:a16="http://schemas.microsoft.com/office/drawing/2014/main" id="{CB03FC8A-5433-4D38-9438-C637AED91BD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3" t="66701" r="35510" b="7245"/>
          <a:stretch/>
        </p:blipFill>
        <p:spPr>
          <a:xfrm>
            <a:off x="6171424" y="4585995"/>
            <a:ext cx="1702828" cy="1786811"/>
          </a:xfrm>
          <a:prstGeom prst="rect">
            <a:avLst/>
          </a:prstGeom>
        </p:spPr>
      </p:pic>
      <p:pic>
        <p:nvPicPr>
          <p:cNvPr id="15" name="תמונה 14" descr="01 (4)">
            <a:hlinkClick r:id="rId14" action="ppaction://hlinksldjump"/>
            <a:extLst>
              <a:ext uri="{FF2B5EF4-FFF2-40B4-BE49-F238E27FC236}">
                <a16:creationId xmlns:a16="http://schemas.microsoft.com/office/drawing/2014/main" id="{5DC6C862-4905-49C1-A276-0D7312E9F4A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66701" r="81504" b="7245"/>
          <a:stretch/>
        </p:blipFill>
        <p:spPr>
          <a:xfrm>
            <a:off x="533409" y="4585994"/>
            <a:ext cx="1738593" cy="178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4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2)">
            <a:extLst>
              <a:ext uri="{FF2B5EF4-FFF2-40B4-BE49-F238E27FC236}">
                <a16:creationId xmlns:a16="http://schemas.microsoft.com/office/drawing/2014/main" id="{0EA8A124-14C3-46EE-B2EC-F164D0C3D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3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3)">
            <a:extLst>
              <a:ext uri="{FF2B5EF4-FFF2-40B4-BE49-F238E27FC236}">
                <a16:creationId xmlns:a16="http://schemas.microsoft.com/office/drawing/2014/main" id="{8D4C47EC-9B8F-40BF-8B15-431BED7210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6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4)">
            <a:extLst>
              <a:ext uri="{FF2B5EF4-FFF2-40B4-BE49-F238E27FC236}">
                <a16:creationId xmlns:a16="http://schemas.microsoft.com/office/drawing/2014/main" id="{6A069F35-231D-4BF2-B2FF-4DC01908F6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3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5)">
            <a:extLst>
              <a:ext uri="{FF2B5EF4-FFF2-40B4-BE49-F238E27FC236}">
                <a16:creationId xmlns:a16="http://schemas.microsoft.com/office/drawing/2014/main" id="{82151510-27F6-4A82-AE85-6197A96FF9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6)">
            <a:extLst>
              <a:ext uri="{FF2B5EF4-FFF2-40B4-BE49-F238E27FC236}">
                <a16:creationId xmlns:a16="http://schemas.microsoft.com/office/drawing/2014/main" id="{F146D46B-3157-40A8-B0D6-B6BED7538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3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7)">
            <a:extLst>
              <a:ext uri="{FF2B5EF4-FFF2-40B4-BE49-F238E27FC236}">
                <a16:creationId xmlns:a16="http://schemas.microsoft.com/office/drawing/2014/main" id="{8E86666E-9C7C-450E-9568-44A63B0A15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7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8)">
            <a:extLst>
              <a:ext uri="{FF2B5EF4-FFF2-40B4-BE49-F238E27FC236}">
                <a16:creationId xmlns:a16="http://schemas.microsoft.com/office/drawing/2014/main" id="{E96AB756-70A3-4CA4-B540-6EC1285511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5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9)">
            <a:extLst>
              <a:ext uri="{FF2B5EF4-FFF2-40B4-BE49-F238E27FC236}">
                <a16:creationId xmlns:a16="http://schemas.microsoft.com/office/drawing/2014/main" id="{96924F3F-A0EC-4491-9FF6-E8E70F35E9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D0CC1519-DB4D-4932-833D-77AA52B33A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3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10)">
            <a:extLst>
              <a:ext uri="{FF2B5EF4-FFF2-40B4-BE49-F238E27FC236}">
                <a16:creationId xmlns:a16="http://schemas.microsoft.com/office/drawing/2014/main" id="{CC8CB4B0-764C-43D8-967A-FA0BF0092F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11)">
            <a:extLst>
              <a:ext uri="{FF2B5EF4-FFF2-40B4-BE49-F238E27FC236}">
                <a16:creationId xmlns:a16="http://schemas.microsoft.com/office/drawing/2014/main" id="{659226B7-AC0A-4C2E-A124-CD67A45893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5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5)">
            <a:extLst>
              <a:ext uri="{FF2B5EF4-FFF2-40B4-BE49-F238E27FC236}">
                <a16:creationId xmlns:a16="http://schemas.microsoft.com/office/drawing/2014/main" id="{FA01A5CA-5CB1-4660-8BBC-43DEC9292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1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12)">
            <a:extLst>
              <a:ext uri="{FF2B5EF4-FFF2-40B4-BE49-F238E27FC236}">
                <a16:creationId xmlns:a16="http://schemas.microsoft.com/office/drawing/2014/main" id="{D5415EFB-723B-4714-8783-A8DBE2072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1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13)">
            <a:extLst>
              <a:ext uri="{FF2B5EF4-FFF2-40B4-BE49-F238E27FC236}">
                <a16:creationId xmlns:a16="http://schemas.microsoft.com/office/drawing/2014/main" id="{4529D93C-EDBC-4479-9765-EF4051DDCA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14)">
            <a:extLst>
              <a:ext uri="{FF2B5EF4-FFF2-40B4-BE49-F238E27FC236}">
                <a16:creationId xmlns:a16="http://schemas.microsoft.com/office/drawing/2014/main" id="{6C68940A-9035-42C3-B403-0EBABC6820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1C6380F4-AD1F-4F4F-ABEC-54A349E5F29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5" name="תמונה 4" descr="01 (16)">
            <a:hlinkClick r:id="rId5" action="ppaction://hlinksldjump"/>
            <a:extLst>
              <a:ext uri="{FF2B5EF4-FFF2-40B4-BE49-F238E27FC236}">
                <a16:creationId xmlns:a16="http://schemas.microsoft.com/office/drawing/2014/main" id="{90FEC391-29A8-4C61-AC1F-8395EAF3E59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15)">
            <a:extLst>
              <a:ext uri="{FF2B5EF4-FFF2-40B4-BE49-F238E27FC236}">
                <a16:creationId xmlns:a16="http://schemas.microsoft.com/office/drawing/2014/main" id="{96C9A1A2-8D52-44D8-A9A8-D47CC371BC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4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16)">
            <a:extLst>
              <a:ext uri="{FF2B5EF4-FFF2-40B4-BE49-F238E27FC236}">
                <a16:creationId xmlns:a16="http://schemas.microsoft.com/office/drawing/2014/main" id="{D88D63D5-8EC6-4B08-87FC-B49D133A74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0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17)">
            <a:extLst>
              <a:ext uri="{FF2B5EF4-FFF2-40B4-BE49-F238E27FC236}">
                <a16:creationId xmlns:a16="http://schemas.microsoft.com/office/drawing/2014/main" id="{9C54157D-385C-4139-B28A-1498B34406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6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18)">
            <a:extLst>
              <a:ext uri="{FF2B5EF4-FFF2-40B4-BE49-F238E27FC236}">
                <a16:creationId xmlns:a16="http://schemas.microsoft.com/office/drawing/2014/main" id="{4A255ADA-0182-4988-8AB6-1101F6B46F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9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19)">
            <a:extLst>
              <a:ext uri="{FF2B5EF4-FFF2-40B4-BE49-F238E27FC236}">
                <a16:creationId xmlns:a16="http://schemas.microsoft.com/office/drawing/2014/main" id="{0CE15C2D-63FF-46FE-9411-B61694BC24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1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3 (20)">
            <a:extLst>
              <a:ext uri="{FF2B5EF4-FFF2-40B4-BE49-F238E27FC236}">
                <a16:creationId xmlns:a16="http://schemas.microsoft.com/office/drawing/2014/main" id="{ACF4518D-7D79-41FD-820A-EDAF934737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B0BA1162-0BE5-4A61-AB73-C54A6529301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6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1)">
            <a:extLst>
              <a:ext uri="{FF2B5EF4-FFF2-40B4-BE49-F238E27FC236}">
                <a16:creationId xmlns:a16="http://schemas.microsoft.com/office/drawing/2014/main" id="{1C8A6028-3328-4699-BA62-E613294A83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0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6)">
            <a:extLst>
              <a:ext uri="{FF2B5EF4-FFF2-40B4-BE49-F238E27FC236}">
                <a16:creationId xmlns:a16="http://schemas.microsoft.com/office/drawing/2014/main" id="{502B0C34-466F-4146-9516-067010BD72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9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2)">
            <a:extLst>
              <a:ext uri="{FF2B5EF4-FFF2-40B4-BE49-F238E27FC236}">
                <a16:creationId xmlns:a16="http://schemas.microsoft.com/office/drawing/2014/main" id="{5D4CAE2B-1006-4267-B585-D5F3C732AE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1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3)">
            <a:extLst>
              <a:ext uri="{FF2B5EF4-FFF2-40B4-BE49-F238E27FC236}">
                <a16:creationId xmlns:a16="http://schemas.microsoft.com/office/drawing/2014/main" id="{C4F31614-9CED-4267-95E3-561B36BB2A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1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4)">
            <a:extLst>
              <a:ext uri="{FF2B5EF4-FFF2-40B4-BE49-F238E27FC236}">
                <a16:creationId xmlns:a16="http://schemas.microsoft.com/office/drawing/2014/main" id="{08316807-3A7A-41C1-9C38-2C5E3D8595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6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5)">
            <a:extLst>
              <a:ext uri="{FF2B5EF4-FFF2-40B4-BE49-F238E27FC236}">
                <a16:creationId xmlns:a16="http://schemas.microsoft.com/office/drawing/2014/main" id="{4C63FA6E-545A-43F4-AB98-4C8C2DB4D0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6)">
            <a:extLst>
              <a:ext uri="{FF2B5EF4-FFF2-40B4-BE49-F238E27FC236}">
                <a16:creationId xmlns:a16="http://schemas.microsoft.com/office/drawing/2014/main" id="{2A2C1C9F-0273-47EB-AC75-11C89A1CC7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4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7)">
            <a:extLst>
              <a:ext uri="{FF2B5EF4-FFF2-40B4-BE49-F238E27FC236}">
                <a16:creationId xmlns:a16="http://schemas.microsoft.com/office/drawing/2014/main" id="{9F488A84-03E5-4DDD-BF37-267C073977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8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8)">
            <a:extLst>
              <a:ext uri="{FF2B5EF4-FFF2-40B4-BE49-F238E27FC236}">
                <a16:creationId xmlns:a16="http://schemas.microsoft.com/office/drawing/2014/main" id="{4C082C73-59DB-4AD8-95ED-835233FAE3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156D60F9-B79C-49AE-8DA8-25B19F8C36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6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9)">
            <a:extLst>
              <a:ext uri="{FF2B5EF4-FFF2-40B4-BE49-F238E27FC236}">
                <a16:creationId xmlns:a16="http://schemas.microsoft.com/office/drawing/2014/main" id="{8CEC6FA8-E003-4D3E-AF7C-4E5B82ACAE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5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10)">
            <a:extLst>
              <a:ext uri="{FF2B5EF4-FFF2-40B4-BE49-F238E27FC236}">
                <a16:creationId xmlns:a16="http://schemas.microsoft.com/office/drawing/2014/main" id="{DB74440E-CACC-455B-AB6E-6472DB8681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6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11)">
            <a:extLst>
              <a:ext uri="{FF2B5EF4-FFF2-40B4-BE49-F238E27FC236}">
                <a16:creationId xmlns:a16="http://schemas.microsoft.com/office/drawing/2014/main" id="{0D64EF98-3F51-443A-AFD2-36326DD820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1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7)">
            <a:extLst>
              <a:ext uri="{FF2B5EF4-FFF2-40B4-BE49-F238E27FC236}">
                <a16:creationId xmlns:a16="http://schemas.microsoft.com/office/drawing/2014/main" id="{61E27E58-EF90-4C13-A342-EF0CF983FB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12)">
            <a:extLst>
              <a:ext uri="{FF2B5EF4-FFF2-40B4-BE49-F238E27FC236}">
                <a16:creationId xmlns:a16="http://schemas.microsoft.com/office/drawing/2014/main" id="{34685D6E-C325-4AF2-8F42-EF62130811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13)">
            <a:extLst>
              <a:ext uri="{FF2B5EF4-FFF2-40B4-BE49-F238E27FC236}">
                <a16:creationId xmlns:a16="http://schemas.microsoft.com/office/drawing/2014/main" id="{E86A7D78-9B24-40CE-BE5D-C784EE5429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9C54A5C6-3DB4-4C42-97EB-22F9866E83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5" name="תמונה 4" descr="01 (16)">
            <a:hlinkClick r:id="rId5" action="ppaction://hlinksldjump"/>
            <a:extLst>
              <a:ext uri="{FF2B5EF4-FFF2-40B4-BE49-F238E27FC236}">
                <a16:creationId xmlns:a16="http://schemas.microsoft.com/office/drawing/2014/main" id="{9AB45967-CE8D-49B8-943F-73E7716BE36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14)">
            <a:extLst>
              <a:ext uri="{FF2B5EF4-FFF2-40B4-BE49-F238E27FC236}">
                <a16:creationId xmlns:a16="http://schemas.microsoft.com/office/drawing/2014/main" id="{27E90199-4394-4E41-BADB-F9B3544CBB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4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15)">
            <a:extLst>
              <a:ext uri="{FF2B5EF4-FFF2-40B4-BE49-F238E27FC236}">
                <a16:creationId xmlns:a16="http://schemas.microsoft.com/office/drawing/2014/main" id="{3111657B-66DE-4C1D-85E5-A28F34AEF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9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16)">
            <a:extLst>
              <a:ext uri="{FF2B5EF4-FFF2-40B4-BE49-F238E27FC236}">
                <a16:creationId xmlns:a16="http://schemas.microsoft.com/office/drawing/2014/main" id="{4C156CCC-C82D-4694-B94A-968E498C9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17)">
            <a:extLst>
              <a:ext uri="{FF2B5EF4-FFF2-40B4-BE49-F238E27FC236}">
                <a16:creationId xmlns:a16="http://schemas.microsoft.com/office/drawing/2014/main" id="{C688AEC4-A947-4A6A-84CA-723B7D62DD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7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18)">
            <a:extLst>
              <a:ext uri="{FF2B5EF4-FFF2-40B4-BE49-F238E27FC236}">
                <a16:creationId xmlns:a16="http://schemas.microsoft.com/office/drawing/2014/main" id="{2338C23F-CD1D-4628-9130-F6A3001D2F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6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19)">
            <a:extLst>
              <a:ext uri="{FF2B5EF4-FFF2-40B4-BE49-F238E27FC236}">
                <a16:creationId xmlns:a16="http://schemas.microsoft.com/office/drawing/2014/main" id="{FD7D8B9F-1D41-4BBA-AB83-FA51888046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8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4 (20)">
            <a:extLst>
              <a:ext uri="{FF2B5EF4-FFF2-40B4-BE49-F238E27FC236}">
                <a16:creationId xmlns:a16="http://schemas.microsoft.com/office/drawing/2014/main" id="{98D5B289-D556-4997-8096-04E9B0E91D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5C4D4270-ABAB-4601-BFF7-DF5A4D34735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1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1)">
            <a:extLst>
              <a:ext uri="{FF2B5EF4-FFF2-40B4-BE49-F238E27FC236}">
                <a16:creationId xmlns:a16="http://schemas.microsoft.com/office/drawing/2014/main" id="{8E73B3D8-99F8-4FE3-B76E-2B013E2F3B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1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8)">
            <a:extLst>
              <a:ext uri="{FF2B5EF4-FFF2-40B4-BE49-F238E27FC236}">
                <a16:creationId xmlns:a16="http://schemas.microsoft.com/office/drawing/2014/main" id="{3277C18D-9431-4CD1-93E8-A55FDEF9DD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8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2)">
            <a:extLst>
              <a:ext uri="{FF2B5EF4-FFF2-40B4-BE49-F238E27FC236}">
                <a16:creationId xmlns:a16="http://schemas.microsoft.com/office/drawing/2014/main" id="{D816A0FB-6344-40E4-9A82-3E0907C12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2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3)">
            <a:extLst>
              <a:ext uri="{FF2B5EF4-FFF2-40B4-BE49-F238E27FC236}">
                <a16:creationId xmlns:a16="http://schemas.microsoft.com/office/drawing/2014/main" id="{5418D4E0-3333-4CDC-91F6-8CB6B3A6EE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2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4)">
            <a:extLst>
              <a:ext uri="{FF2B5EF4-FFF2-40B4-BE49-F238E27FC236}">
                <a16:creationId xmlns:a16="http://schemas.microsoft.com/office/drawing/2014/main" id="{5D8C1991-9E31-4D55-A012-85FE254F53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5)">
            <a:extLst>
              <a:ext uri="{FF2B5EF4-FFF2-40B4-BE49-F238E27FC236}">
                <a16:creationId xmlns:a16="http://schemas.microsoft.com/office/drawing/2014/main" id="{2364CB64-6293-461B-8330-F40558FAB7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8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6)">
            <a:extLst>
              <a:ext uri="{FF2B5EF4-FFF2-40B4-BE49-F238E27FC236}">
                <a16:creationId xmlns:a16="http://schemas.microsoft.com/office/drawing/2014/main" id="{D639B9BC-EF6D-49DC-804C-73CC36897F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0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7)">
            <a:extLst>
              <a:ext uri="{FF2B5EF4-FFF2-40B4-BE49-F238E27FC236}">
                <a16:creationId xmlns:a16="http://schemas.microsoft.com/office/drawing/2014/main" id="{3A9A172E-6B93-4EBE-B726-00FEDA667B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צליל שעון מעורר">
            <a:hlinkClick r:id="" action="ppaction://media"/>
            <a:extLst>
              <a:ext uri="{FF2B5EF4-FFF2-40B4-BE49-F238E27FC236}">
                <a16:creationId xmlns:a16="http://schemas.microsoft.com/office/drawing/2014/main" id="{A1409F15-78D9-467E-93CB-99B9971DF1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3.6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81" y="633425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8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8)">
            <a:extLst>
              <a:ext uri="{FF2B5EF4-FFF2-40B4-BE49-F238E27FC236}">
                <a16:creationId xmlns:a16="http://schemas.microsoft.com/office/drawing/2014/main" id="{E49DC918-B84A-4EDB-A090-CA28DF230B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6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9)">
            <a:extLst>
              <a:ext uri="{FF2B5EF4-FFF2-40B4-BE49-F238E27FC236}">
                <a16:creationId xmlns:a16="http://schemas.microsoft.com/office/drawing/2014/main" id="{9D367D15-4170-48A5-A7DB-166721D2FB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1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10)">
            <a:extLst>
              <a:ext uri="{FF2B5EF4-FFF2-40B4-BE49-F238E27FC236}">
                <a16:creationId xmlns:a16="http://schemas.microsoft.com/office/drawing/2014/main" id="{307C2A6D-B759-45A9-8121-76CC64811C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1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11)">
            <a:extLst>
              <a:ext uri="{FF2B5EF4-FFF2-40B4-BE49-F238E27FC236}">
                <a16:creationId xmlns:a16="http://schemas.microsoft.com/office/drawing/2014/main" id="{075C0FF3-A1E5-4845-96C7-B46F16AD3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1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1 (9)">
            <a:extLst>
              <a:ext uri="{FF2B5EF4-FFF2-40B4-BE49-F238E27FC236}">
                <a16:creationId xmlns:a16="http://schemas.microsoft.com/office/drawing/2014/main" id="{1B188BF0-F384-4BA0-820A-60099F9AF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3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12)">
            <a:extLst>
              <a:ext uri="{FF2B5EF4-FFF2-40B4-BE49-F238E27FC236}">
                <a16:creationId xmlns:a16="http://schemas.microsoft.com/office/drawing/2014/main" id="{1FA1E6AF-528C-4831-B53B-9DE2B96A7C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01 (16)">
            <a:hlinkClick r:id="rId3" action="ppaction://hlinksldjump"/>
            <a:extLst>
              <a:ext uri="{FF2B5EF4-FFF2-40B4-BE49-F238E27FC236}">
                <a16:creationId xmlns:a16="http://schemas.microsoft.com/office/drawing/2014/main" id="{2B1A4A55-C6D4-458F-8950-EE5A75167BB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3061" r="80714" b="61633"/>
          <a:stretch/>
        </p:blipFill>
        <p:spPr>
          <a:xfrm>
            <a:off x="307910" y="1581539"/>
            <a:ext cx="2043404" cy="1049694"/>
          </a:xfrm>
          <a:prstGeom prst="rect">
            <a:avLst/>
          </a:prstGeom>
        </p:spPr>
      </p:pic>
      <p:pic>
        <p:nvPicPr>
          <p:cNvPr id="5" name="תמונה 4" descr="01 (16)">
            <a:hlinkClick r:id="rId5" action="ppaction://hlinksldjump"/>
            <a:extLst>
              <a:ext uri="{FF2B5EF4-FFF2-40B4-BE49-F238E27FC236}">
                <a16:creationId xmlns:a16="http://schemas.microsoft.com/office/drawing/2014/main" id="{04234A10-9B79-4179-ADF0-0422F650EB6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9048" r="80218" b="4422"/>
          <a:stretch/>
        </p:blipFill>
        <p:spPr>
          <a:xfrm>
            <a:off x="307910" y="5421086"/>
            <a:ext cx="2104053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2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13)">
            <a:extLst>
              <a:ext uri="{FF2B5EF4-FFF2-40B4-BE49-F238E27FC236}">
                <a16:creationId xmlns:a16="http://schemas.microsoft.com/office/drawing/2014/main" id="{5DD6B4E4-F0BA-4622-B40E-F86FD6FC7E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14)">
            <a:extLst>
              <a:ext uri="{FF2B5EF4-FFF2-40B4-BE49-F238E27FC236}">
                <a16:creationId xmlns:a16="http://schemas.microsoft.com/office/drawing/2014/main" id="{0144BB93-EB5A-444C-BCC8-83FCBA876B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5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15)">
            <a:extLst>
              <a:ext uri="{FF2B5EF4-FFF2-40B4-BE49-F238E27FC236}">
                <a16:creationId xmlns:a16="http://schemas.microsoft.com/office/drawing/2014/main" id="{AD8E104A-BEDB-4D51-B792-EA53B11FB9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8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16)">
            <a:extLst>
              <a:ext uri="{FF2B5EF4-FFF2-40B4-BE49-F238E27FC236}">
                <a16:creationId xmlns:a16="http://schemas.microsoft.com/office/drawing/2014/main" id="{5B45204D-EFEA-4A04-A370-18DDE554C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9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17)">
            <a:extLst>
              <a:ext uri="{FF2B5EF4-FFF2-40B4-BE49-F238E27FC236}">
                <a16:creationId xmlns:a16="http://schemas.microsoft.com/office/drawing/2014/main" id="{5BA5FE27-7FF1-4AFC-ADF7-83BEE5EC0A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0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18)">
            <a:extLst>
              <a:ext uri="{FF2B5EF4-FFF2-40B4-BE49-F238E27FC236}">
                <a16:creationId xmlns:a16="http://schemas.microsoft.com/office/drawing/2014/main" id="{FD1BE86A-9DC3-4935-A7AE-89E451742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0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19)">
            <a:extLst>
              <a:ext uri="{FF2B5EF4-FFF2-40B4-BE49-F238E27FC236}">
                <a16:creationId xmlns:a16="http://schemas.microsoft.com/office/drawing/2014/main" id="{5F179957-33CD-45BD-98DF-D13D3E1EB1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6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20)">
            <a:extLst>
              <a:ext uri="{FF2B5EF4-FFF2-40B4-BE49-F238E27FC236}">
                <a16:creationId xmlns:a16="http://schemas.microsoft.com/office/drawing/2014/main" id="{B79E3A41-611C-4548-8910-9E8C5F17FB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5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05 (21)">
            <a:extLst>
              <a:ext uri="{FF2B5EF4-FFF2-40B4-BE49-F238E27FC236}">
                <a16:creationId xmlns:a16="http://schemas.microsoft.com/office/drawing/2014/main" id="{4959CA89-EDB2-407B-9942-784814F632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12 (15)">
            <a:hlinkClick r:id="rId3" action="ppaction://hlinksldjump"/>
            <a:extLst>
              <a:ext uri="{FF2B5EF4-FFF2-40B4-BE49-F238E27FC236}">
                <a16:creationId xmlns:a16="http://schemas.microsoft.com/office/drawing/2014/main" id="{8588D256-80F0-4176-9DFA-49F76BAFF44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b="13877"/>
          <a:stretch/>
        </p:blipFill>
        <p:spPr>
          <a:xfrm>
            <a:off x="0" y="4558004"/>
            <a:ext cx="12192000" cy="13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6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מסך רחב</PresentationFormat>
  <Paragraphs>0</Paragraphs>
  <Slides>226</Slides>
  <Notes>0</Notes>
  <HiddenSlides>0</HiddenSlides>
  <MMClips>12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226</vt:i4>
      </vt:variant>
    </vt:vector>
  </HeadingPairs>
  <TitlesOfParts>
    <vt:vector size="230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yosef wenkert</dc:creator>
  <cp:lastModifiedBy>yosef wenkert</cp:lastModifiedBy>
  <cp:revision>1</cp:revision>
  <dcterms:created xsi:type="dcterms:W3CDTF">2026-01-19T20:30:29Z</dcterms:created>
  <dcterms:modified xsi:type="dcterms:W3CDTF">2026-01-19T20:51:41Z</dcterms:modified>
</cp:coreProperties>
</file>