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mov" ContentType="video/quicktime"/>
  <Default Extension="mp4" ContentType="vide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tl="1" embedTrueTypeFonts="1">
  <p:sldMasterIdLst>
    <p:sldMasterId id="2147483648" r:id="rId1"/>
  </p:sldMasterIdLst>
  <p:sldIdLst>
    <p:sldId id="258" r:id="rId2"/>
    <p:sldId id="257" r:id="rId3"/>
    <p:sldId id="256" r:id="rId4"/>
    <p:sldId id="282" r:id="rId5"/>
    <p:sldId id="259" r:id="rId6"/>
    <p:sldId id="261" r:id="rId7"/>
    <p:sldId id="260" r:id="rId8"/>
    <p:sldId id="263" r:id="rId9"/>
    <p:sldId id="265" r:id="rId10"/>
    <p:sldId id="266" r:id="rId11"/>
    <p:sldId id="283" r:id="rId12"/>
    <p:sldId id="286" r:id="rId13"/>
    <p:sldId id="288" r:id="rId14"/>
    <p:sldId id="289" r:id="rId15"/>
    <p:sldId id="290" r:id="rId16"/>
    <p:sldId id="292" r:id="rId17"/>
    <p:sldId id="293" r:id="rId18"/>
    <p:sldId id="294" r:id="rId19"/>
    <p:sldId id="329" r:id="rId20"/>
    <p:sldId id="291" r:id="rId21"/>
    <p:sldId id="330" r:id="rId22"/>
    <p:sldId id="295" r:id="rId23"/>
    <p:sldId id="331" r:id="rId24"/>
    <p:sldId id="287" r:id="rId25"/>
    <p:sldId id="306" r:id="rId26"/>
    <p:sldId id="307" r:id="rId27"/>
    <p:sldId id="296" r:id="rId28"/>
    <p:sldId id="297" r:id="rId29"/>
    <p:sldId id="332" r:id="rId30"/>
    <p:sldId id="298" r:id="rId31"/>
    <p:sldId id="333" r:id="rId32"/>
    <p:sldId id="300" r:id="rId33"/>
    <p:sldId id="308" r:id="rId34"/>
    <p:sldId id="301" r:id="rId35"/>
    <p:sldId id="302" r:id="rId36"/>
    <p:sldId id="334" r:id="rId37"/>
    <p:sldId id="324" r:id="rId38"/>
    <p:sldId id="335" r:id="rId39"/>
    <p:sldId id="305" r:id="rId40"/>
    <p:sldId id="309" r:id="rId41"/>
    <p:sldId id="310" r:id="rId42"/>
    <p:sldId id="312" r:id="rId43"/>
    <p:sldId id="313" r:id="rId44"/>
    <p:sldId id="277" r:id="rId45"/>
    <p:sldId id="285" r:id="rId46"/>
    <p:sldId id="314" r:id="rId47"/>
    <p:sldId id="315" r:id="rId48"/>
    <p:sldId id="325" r:id="rId49"/>
    <p:sldId id="317" r:id="rId50"/>
    <p:sldId id="336" r:id="rId51"/>
    <p:sldId id="319" r:id="rId52"/>
    <p:sldId id="337" r:id="rId53"/>
    <p:sldId id="321" r:id="rId54"/>
    <p:sldId id="338" r:id="rId55"/>
    <p:sldId id="323" r:id="rId56"/>
    <p:sldId id="276" r:id="rId57"/>
    <p:sldId id="264" r:id="rId58"/>
    <p:sldId id="281" r:id="rId59"/>
  </p:sldIdLst>
  <p:sldSz cx="12192000" cy="6858000"/>
  <p:notesSz cx="6858000" cy="9144000"/>
  <p:embeddedFontLst>
    <p:embeddedFont>
      <p:font typeface="Guttman Yad-Light" panose="02010401010101010101" pitchFamily="2" charset="-79"/>
      <p:regular r:id="rId60"/>
    </p:embeddedFont>
    <p:embeddedFont>
      <p:font typeface="Talent FS Extra-light" panose="020B0604020202020204" charset="-79"/>
      <p:regular r:id="rId61"/>
    </p:embeddedFont>
    <p:embeddedFont>
      <p:font typeface="Talent FS Light" panose="020B0604020202020204" charset="-79"/>
      <p:regular r:id="rId62"/>
    </p:embeddedFont>
    <p:embeddedFont>
      <p:font typeface="Talent FS Liver" panose="020B0604020202020204" charset="-79"/>
      <p:bold r:id="rId63"/>
    </p:embeddedFont>
  </p:embeddedFontLst>
  <p:defaultTextStyle>
    <a:defPPr>
      <a:defRPr lang="he-IL"/>
    </a:defPPr>
    <a:lvl1pPr marL="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00063"/>
    <a:srgbClr val="442A72"/>
    <a:srgbClr val="FEFDF0"/>
    <a:srgbClr val="B97EB7"/>
    <a:srgbClr val="CB65E8"/>
    <a:srgbClr val="FDFBC9"/>
    <a:srgbClr val="C8983A"/>
    <a:srgbClr val="F2D174"/>
    <a:srgbClr val="329BAA"/>
    <a:srgbClr val="52267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84013" autoAdjust="0"/>
    <p:restoredTop sz="94660"/>
  </p:normalViewPr>
  <p:slideViewPr>
    <p:cSldViewPr snapToGrid="0">
      <p:cViewPr varScale="1">
        <p:scale>
          <a:sx n="78" d="100"/>
          <a:sy n="78" d="100"/>
        </p:scale>
        <p:origin x="835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font" Target="fonts/font4.fntdata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theme" Target="theme/theme1.xml"/><Relationship Id="rId5" Type="http://schemas.openxmlformats.org/officeDocument/2006/relationships/slide" Target="slides/slide4.xml"/><Relationship Id="rId61" Type="http://schemas.openxmlformats.org/officeDocument/2006/relationships/font" Target="fonts/font2.fntdata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font" Target="fonts/font3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font" Target="fonts/font1.fntdata"/><Relationship Id="rId65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שקופית כותרת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כותרת 1">
            <a:extLst>
              <a:ext uri="{FF2B5EF4-FFF2-40B4-BE49-F238E27FC236}">
                <a16:creationId xmlns:a16="http://schemas.microsoft.com/office/drawing/2014/main" id="{235EE7D4-D0E6-4B3B-9E85-18965B28B52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he-IL"/>
              <a:t>לחץ כדי לערוך סגנון כותרת של תבנית בסיס</a:t>
            </a:r>
          </a:p>
        </p:txBody>
      </p:sp>
      <p:sp>
        <p:nvSpPr>
          <p:cNvPr id="3" name="כותרת משנה 2">
            <a:extLst>
              <a:ext uri="{FF2B5EF4-FFF2-40B4-BE49-F238E27FC236}">
                <a16:creationId xmlns:a16="http://schemas.microsoft.com/office/drawing/2014/main" id="{E488E059-E409-405E-ACEA-64899CF382F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he-IL"/>
              <a:t>לחץ כדי לערוך סגנון כותרת משנה של תבנית בסיס</a:t>
            </a:r>
          </a:p>
        </p:txBody>
      </p:sp>
      <p:sp>
        <p:nvSpPr>
          <p:cNvPr id="4" name="מציין מיקום של תאריך 3">
            <a:extLst>
              <a:ext uri="{FF2B5EF4-FFF2-40B4-BE49-F238E27FC236}">
                <a16:creationId xmlns:a16="http://schemas.microsoft.com/office/drawing/2014/main" id="{06FC6308-4BB4-4AA6-B221-89F74EE162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8D9BD1-2466-4714-99B9-DF394962A893}" type="datetimeFigureOut">
              <a:rPr lang="he-IL" smtClean="0"/>
              <a:t>י"א/ניסן/תשפ"ו</a:t>
            </a:fld>
            <a:endParaRPr lang="he-IL"/>
          </a:p>
        </p:txBody>
      </p:sp>
      <p:sp>
        <p:nvSpPr>
          <p:cNvPr id="5" name="מציין מיקום של כותרת תחתונה 4">
            <a:extLst>
              <a:ext uri="{FF2B5EF4-FFF2-40B4-BE49-F238E27FC236}">
                <a16:creationId xmlns:a16="http://schemas.microsoft.com/office/drawing/2014/main" id="{C13DC406-B33E-487D-AEEF-3C074B144E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e-IL"/>
          </a:p>
        </p:txBody>
      </p:sp>
      <p:sp>
        <p:nvSpPr>
          <p:cNvPr id="6" name="מציין מיקום של מספר שקופית 5">
            <a:extLst>
              <a:ext uri="{FF2B5EF4-FFF2-40B4-BE49-F238E27FC236}">
                <a16:creationId xmlns:a16="http://schemas.microsoft.com/office/drawing/2014/main" id="{851447EA-A910-469F-B2C0-3C86854B53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66B88-BA82-4D7C-8096-F2BF46894EF6}" type="slidenum">
              <a:rPr lang="he-IL" smtClean="0"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17065252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כותרת ותוכן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כותרת 1">
            <a:extLst>
              <a:ext uri="{FF2B5EF4-FFF2-40B4-BE49-F238E27FC236}">
                <a16:creationId xmlns:a16="http://schemas.microsoft.com/office/drawing/2014/main" id="{08C9433B-F9DB-4F01-8BAB-5B476BCAD2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e-IL"/>
              <a:t>לחץ כדי לערוך סגנון כותרת של תבנית בסיס</a:t>
            </a:r>
          </a:p>
        </p:txBody>
      </p:sp>
      <p:sp>
        <p:nvSpPr>
          <p:cNvPr id="3" name="מציין מיקום תוכן 2">
            <a:extLst>
              <a:ext uri="{FF2B5EF4-FFF2-40B4-BE49-F238E27FC236}">
                <a16:creationId xmlns:a16="http://schemas.microsoft.com/office/drawing/2014/main" id="{E3516A8C-11D4-4E49-B902-06DA4B5A66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he-IL"/>
              <a:t>לחץ כדי לערוך סגנונות טקסט של תבנית בסיס</a:t>
            </a:r>
          </a:p>
          <a:p>
            <a:pPr lvl="1"/>
            <a:r>
              <a:rPr lang="he-IL"/>
              <a:t>רמה שנייה</a:t>
            </a:r>
          </a:p>
          <a:p>
            <a:pPr lvl="2"/>
            <a:r>
              <a:rPr lang="he-IL"/>
              <a:t>רמה שלישית</a:t>
            </a:r>
          </a:p>
          <a:p>
            <a:pPr lvl="3"/>
            <a:r>
              <a:rPr lang="he-IL"/>
              <a:t>רמה רביעית</a:t>
            </a:r>
          </a:p>
          <a:p>
            <a:pPr lvl="4"/>
            <a:r>
              <a:rPr lang="he-IL"/>
              <a:t>רמה חמישית</a:t>
            </a:r>
          </a:p>
        </p:txBody>
      </p:sp>
      <p:sp>
        <p:nvSpPr>
          <p:cNvPr id="4" name="מציין מיקום של תאריך 3">
            <a:extLst>
              <a:ext uri="{FF2B5EF4-FFF2-40B4-BE49-F238E27FC236}">
                <a16:creationId xmlns:a16="http://schemas.microsoft.com/office/drawing/2014/main" id="{2365797D-A725-41AE-9F9C-9E413E1F1C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8D9BD1-2466-4714-99B9-DF394962A893}" type="datetimeFigureOut">
              <a:rPr lang="he-IL" smtClean="0"/>
              <a:t>י"א/ניסן/תשפ"ו</a:t>
            </a:fld>
            <a:endParaRPr lang="he-IL"/>
          </a:p>
        </p:txBody>
      </p:sp>
      <p:sp>
        <p:nvSpPr>
          <p:cNvPr id="5" name="מציין מיקום של כותרת תחתונה 4">
            <a:extLst>
              <a:ext uri="{FF2B5EF4-FFF2-40B4-BE49-F238E27FC236}">
                <a16:creationId xmlns:a16="http://schemas.microsoft.com/office/drawing/2014/main" id="{0518E661-94AA-4394-90F8-DE5E57F376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e-IL"/>
          </a:p>
        </p:txBody>
      </p:sp>
      <p:sp>
        <p:nvSpPr>
          <p:cNvPr id="6" name="מציין מיקום של מספר שקופית 5">
            <a:extLst>
              <a:ext uri="{FF2B5EF4-FFF2-40B4-BE49-F238E27FC236}">
                <a16:creationId xmlns:a16="http://schemas.microsoft.com/office/drawing/2014/main" id="{99C11D81-E00E-4796-B906-D101B82756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66B88-BA82-4D7C-8096-F2BF46894EF6}" type="slidenum">
              <a:rPr lang="he-IL" smtClean="0"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20365368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כותרת מקטע עליונה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כותרת 1">
            <a:extLst>
              <a:ext uri="{FF2B5EF4-FFF2-40B4-BE49-F238E27FC236}">
                <a16:creationId xmlns:a16="http://schemas.microsoft.com/office/drawing/2014/main" id="{1F8D2007-4179-48F5-8CA2-71A772E926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he-IL"/>
              <a:t>לחץ כדי לערוך סגנון כותרת של תבנית בסיס</a:t>
            </a:r>
          </a:p>
        </p:txBody>
      </p:sp>
      <p:sp>
        <p:nvSpPr>
          <p:cNvPr id="3" name="מציין מיקום טקסט 2">
            <a:extLst>
              <a:ext uri="{FF2B5EF4-FFF2-40B4-BE49-F238E27FC236}">
                <a16:creationId xmlns:a16="http://schemas.microsoft.com/office/drawing/2014/main" id="{E20AC408-1CF3-4A2E-B856-B59876211E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he-IL"/>
              <a:t>לחץ כדי לערוך סגנונות טקסט של תבנית בסיס</a:t>
            </a:r>
          </a:p>
        </p:txBody>
      </p:sp>
      <p:sp>
        <p:nvSpPr>
          <p:cNvPr id="4" name="מציין מיקום של תאריך 3">
            <a:extLst>
              <a:ext uri="{FF2B5EF4-FFF2-40B4-BE49-F238E27FC236}">
                <a16:creationId xmlns:a16="http://schemas.microsoft.com/office/drawing/2014/main" id="{EAD478AF-EFA9-4483-B1B2-665126A454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8D9BD1-2466-4714-99B9-DF394962A893}" type="datetimeFigureOut">
              <a:rPr lang="he-IL" smtClean="0"/>
              <a:t>י"א/ניסן/תשפ"ו</a:t>
            </a:fld>
            <a:endParaRPr lang="he-IL"/>
          </a:p>
        </p:txBody>
      </p:sp>
      <p:sp>
        <p:nvSpPr>
          <p:cNvPr id="5" name="מציין מיקום של כותרת תחתונה 4">
            <a:extLst>
              <a:ext uri="{FF2B5EF4-FFF2-40B4-BE49-F238E27FC236}">
                <a16:creationId xmlns:a16="http://schemas.microsoft.com/office/drawing/2014/main" id="{4C090333-24A0-4C1B-A0B4-3C52FF9010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e-IL"/>
          </a:p>
        </p:txBody>
      </p:sp>
      <p:sp>
        <p:nvSpPr>
          <p:cNvPr id="6" name="מציין מיקום של מספר שקופית 5">
            <a:extLst>
              <a:ext uri="{FF2B5EF4-FFF2-40B4-BE49-F238E27FC236}">
                <a16:creationId xmlns:a16="http://schemas.microsoft.com/office/drawing/2014/main" id="{EDC7834A-22B4-40E7-B50D-016484A635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66B88-BA82-4D7C-8096-F2BF46894EF6}" type="slidenum">
              <a:rPr lang="he-IL" smtClean="0"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2683240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שני תכנים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כותרת 1">
            <a:extLst>
              <a:ext uri="{FF2B5EF4-FFF2-40B4-BE49-F238E27FC236}">
                <a16:creationId xmlns:a16="http://schemas.microsoft.com/office/drawing/2014/main" id="{303BC5C9-30F0-485B-AC47-9D477B4131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e-IL"/>
              <a:t>לחץ כדי לערוך סגנון כותרת של תבנית בסיס</a:t>
            </a:r>
          </a:p>
        </p:txBody>
      </p:sp>
      <p:sp>
        <p:nvSpPr>
          <p:cNvPr id="3" name="מציין מיקום תוכן 2">
            <a:extLst>
              <a:ext uri="{FF2B5EF4-FFF2-40B4-BE49-F238E27FC236}">
                <a16:creationId xmlns:a16="http://schemas.microsoft.com/office/drawing/2014/main" id="{63738780-A5CC-4E23-A711-A30AEBFD88E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he-IL"/>
              <a:t>לחץ כדי לערוך סגנונות טקסט של תבנית בסיס</a:t>
            </a:r>
          </a:p>
          <a:p>
            <a:pPr lvl="1"/>
            <a:r>
              <a:rPr lang="he-IL"/>
              <a:t>רמה שנייה</a:t>
            </a:r>
          </a:p>
          <a:p>
            <a:pPr lvl="2"/>
            <a:r>
              <a:rPr lang="he-IL"/>
              <a:t>רמה שלישית</a:t>
            </a:r>
          </a:p>
          <a:p>
            <a:pPr lvl="3"/>
            <a:r>
              <a:rPr lang="he-IL"/>
              <a:t>רמה רביעית</a:t>
            </a:r>
          </a:p>
          <a:p>
            <a:pPr lvl="4"/>
            <a:r>
              <a:rPr lang="he-IL"/>
              <a:t>רמה חמישית</a:t>
            </a:r>
          </a:p>
        </p:txBody>
      </p:sp>
      <p:sp>
        <p:nvSpPr>
          <p:cNvPr id="4" name="מציין מיקום תוכן 3">
            <a:extLst>
              <a:ext uri="{FF2B5EF4-FFF2-40B4-BE49-F238E27FC236}">
                <a16:creationId xmlns:a16="http://schemas.microsoft.com/office/drawing/2014/main" id="{F0D24CDD-2E8F-4211-8374-67E98EB2CC1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he-IL"/>
              <a:t>לחץ כדי לערוך סגנונות טקסט של תבנית בסיס</a:t>
            </a:r>
          </a:p>
          <a:p>
            <a:pPr lvl="1"/>
            <a:r>
              <a:rPr lang="he-IL"/>
              <a:t>רמה שנייה</a:t>
            </a:r>
          </a:p>
          <a:p>
            <a:pPr lvl="2"/>
            <a:r>
              <a:rPr lang="he-IL"/>
              <a:t>רמה שלישית</a:t>
            </a:r>
          </a:p>
          <a:p>
            <a:pPr lvl="3"/>
            <a:r>
              <a:rPr lang="he-IL"/>
              <a:t>רמה רביעית</a:t>
            </a:r>
          </a:p>
          <a:p>
            <a:pPr lvl="4"/>
            <a:r>
              <a:rPr lang="he-IL"/>
              <a:t>רמה חמישית</a:t>
            </a:r>
          </a:p>
        </p:txBody>
      </p:sp>
      <p:sp>
        <p:nvSpPr>
          <p:cNvPr id="5" name="מציין מיקום של תאריך 4">
            <a:extLst>
              <a:ext uri="{FF2B5EF4-FFF2-40B4-BE49-F238E27FC236}">
                <a16:creationId xmlns:a16="http://schemas.microsoft.com/office/drawing/2014/main" id="{C8E41788-7EAB-4463-B13E-2DE8868EF5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8D9BD1-2466-4714-99B9-DF394962A893}" type="datetimeFigureOut">
              <a:rPr lang="he-IL" smtClean="0"/>
              <a:t>י"א/ניסן/תשפ"ו</a:t>
            </a:fld>
            <a:endParaRPr lang="he-IL"/>
          </a:p>
        </p:txBody>
      </p:sp>
      <p:sp>
        <p:nvSpPr>
          <p:cNvPr id="6" name="מציין מיקום של כותרת תחתונה 5">
            <a:extLst>
              <a:ext uri="{FF2B5EF4-FFF2-40B4-BE49-F238E27FC236}">
                <a16:creationId xmlns:a16="http://schemas.microsoft.com/office/drawing/2014/main" id="{CFB585F5-D871-42A0-A3D6-C53E0D4432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e-IL"/>
          </a:p>
        </p:txBody>
      </p:sp>
      <p:sp>
        <p:nvSpPr>
          <p:cNvPr id="7" name="מציין מיקום של מספר שקופית 6">
            <a:extLst>
              <a:ext uri="{FF2B5EF4-FFF2-40B4-BE49-F238E27FC236}">
                <a16:creationId xmlns:a16="http://schemas.microsoft.com/office/drawing/2014/main" id="{798238A7-30E6-431A-97A7-7A956A7274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66B88-BA82-4D7C-8096-F2BF46894EF6}" type="slidenum">
              <a:rPr lang="he-IL" smtClean="0"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2878295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השוואה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כותרת 1">
            <a:extLst>
              <a:ext uri="{FF2B5EF4-FFF2-40B4-BE49-F238E27FC236}">
                <a16:creationId xmlns:a16="http://schemas.microsoft.com/office/drawing/2014/main" id="{C0FCAD55-22D0-4788-BAFD-836CD8DA5C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he-IL"/>
              <a:t>לחץ כדי לערוך סגנון כותרת של תבנית בסיס</a:t>
            </a:r>
          </a:p>
        </p:txBody>
      </p:sp>
      <p:sp>
        <p:nvSpPr>
          <p:cNvPr id="3" name="מציין מיקום טקסט 2">
            <a:extLst>
              <a:ext uri="{FF2B5EF4-FFF2-40B4-BE49-F238E27FC236}">
                <a16:creationId xmlns:a16="http://schemas.microsoft.com/office/drawing/2014/main" id="{A5C92946-FF0A-4031-84C5-919060B046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he-IL"/>
              <a:t>לחץ כדי לערוך סגנונות טקסט של תבנית בסיס</a:t>
            </a:r>
          </a:p>
        </p:txBody>
      </p:sp>
      <p:sp>
        <p:nvSpPr>
          <p:cNvPr id="4" name="מציין מיקום תוכן 3">
            <a:extLst>
              <a:ext uri="{FF2B5EF4-FFF2-40B4-BE49-F238E27FC236}">
                <a16:creationId xmlns:a16="http://schemas.microsoft.com/office/drawing/2014/main" id="{9762C484-B02C-48FF-89A1-1C4039C327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he-IL"/>
              <a:t>לחץ כדי לערוך סגנונות טקסט של תבנית בסיס</a:t>
            </a:r>
          </a:p>
          <a:p>
            <a:pPr lvl="1"/>
            <a:r>
              <a:rPr lang="he-IL"/>
              <a:t>רמה שנייה</a:t>
            </a:r>
          </a:p>
          <a:p>
            <a:pPr lvl="2"/>
            <a:r>
              <a:rPr lang="he-IL"/>
              <a:t>רמה שלישית</a:t>
            </a:r>
          </a:p>
          <a:p>
            <a:pPr lvl="3"/>
            <a:r>
              <a:rPr lang="he-IL"/>
              <a:t>רמה רביעית</a:t>
            </a:r>
          </a:p>
          <a:p>
            <a:pPr lvl="4"/>
            <a:r>
              <a:rPr lang="he-IL"/>
              <a:t>רמה חמישית</a:t>
            </a:r>
          </a:p>
        </p:txBody>
      </p:sp>
      <p:sp>
        <p:nvSpPr>
          <p:cNvPr id="5" name="מציין מיקום טקסט 4">
            <a:extLst>
              <a:ext uri="{FF2B5EF4-FFF2-40B4-BE49-F238E27FC236}">
                <a16:creationId xmlns:a16="http://schemas.microsoft.com/office/drawing/2014/main" id="{E3DB4AEA-4177-4928-A661-89C12F60BFB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he-IL"/>
              <a:t>לחץ כדי לערוך סגנונות טקסט של תבנית בסיס</a:t>
            </a:r>
          </a:p>
        </p:txBody>
      </p:sp>
      <p:sp>
        <p:nvSpPr>
          <p:cNvPr id="6" name="מציין מיקום תוכן 5">
            <a:extLst>
              <a:ext uri="{FF2B5EF4-FFF2-40B4-BE49-F238E27FC236}">
                <a16:creationId xmlns:a16="http://schemas.microsoft.com/office/drawing/2014/main" id="{65C45803-74FD-4514-A0AB-08EED3E4D8A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he-IL"/>
              <a:t>לחץ כדי לערוך סגנונות טקסט של תבנית בסיס</a:t>
            </a:r>
          </a:p>
          <a:p>
            <a:pPr lvl="1"/>
            <a:r>
              <a:rPr lang="he-IL"/>
              <a:t>רמה שנייה</a:t>
            </a:r>
          </a:p>
          <a:p>
            <a:pPr lvl="2"/>
            <a:r>
              <a:rPr lang="he-IL"/>
              <a:t>רמה שלישית</a:t>
            </a:r>
          </a:p>
          <a:p>
            <a:pPr lvl="3"/>
            <a:r>
              <a:rPr lang="he-IL"/>
              <a:t>רמה רביעית</a:t>
            </a:r>
          </a:p>
          <a:p>
            <a:pPr lvl="4"/>
            <a:r>
              <a:rPr lang="he-IL"/>
              <a:t>רמה חמישית</a:t>
            </a:r>
          </a:p>
        </p:txBody>
      </p:sp>
      <p:sp>
        <p:nvSpPr>
          <p:cNvPr id="7" name="מציין מיקום של תאריך 6">
            <a:extLst>
              <a:ext uri="{FF2B5EF4-FFF2-40B4-BE49-F238E27FC236}">
                <a16:creationId xmlns:a16="http://schemas.microsoft.com/office/drawing/2014/main" id="{E4C9F001-1D43-4997-9166-15CC0046AA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8D9BD1-2466-4714-99B9-DF394962A893}" type="datetimeFigureOut">
              <a:rPr lang="he-IL" smtClean="0"/>
              <a:t>י"א/ניסן/תשפ"ו</a:t>
            </a:fld>
            <a:endParaRPr lang="he-IL"/>
          </a:p>
        </p:txBody>
      </p:sp>
      <p:sp>
        <p:nvSpPr>
          <p:cNvPr id="8" name="מציין מיקום של כותרת תחתונה 7">
            <a:extLst>
              <a:ext uri="{FF2B5EF4-FFF2-40B4-BE49-F238E27FC236}">
                <a16:creationId xmlns:a16="http://schemas.microsoft.com/office/drawing/2014/main" id="{398DFFA6-A442-4F4B-BA6B-B17060990C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e-IL"/>
          </a:p>
        </p:txBody>
      </p:sp>
      <p:sp>
        <p:nvSpPr>
          <p:cNvPr id="9" name="מציין מיקום של מספר שקופית 8">
            <a:extLst>
              <a:ext uri="{FF2B5EF4-FFF2-40B4-BE49-F238E27FC236}">
                <a16:creationId xmlns:a16="http://schemas.microsoft.com/office/drawing/2014/main" id="{03087E37-88DF-4785-B27D-CAE5352ACE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66B88-BA82-4D7C-8096-F2BF46894EF6}" type="slidenum">
              <a:rPr lang="he-IL" smtClean="0"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35764528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כותרת בלבד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כותרת 1">
            <a:extLst>
              <a:ext uri="{FF2B5EF4-FFF2-40B4-BE49-F238E27FC236}">
                <a16:creationId xmlns:a16="http://schemas.microsoft.com/office/drawing/2014/main" id="{9F5B2750-FE4A-48E5-A8AC-0D15F55CF3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e-IL"/>
              <a:t>לחץ כדי לערוך סגנון כותרת של תבנית בסיס</a:t>
            </a:r>
          </a:p>
        </p:txBody>
      </p:sp>
      <p:sp>
        <p:nvSpPr>
          <p:cNvPr id="3" name="מציין מיקום של תאריך 2">
            <a:extLst>
              <a:ext uri="{FF2B5EF4-FFF2-40B4-BE49-F238E27FC236}">
                <a16:creationId xmlns:a16="http://schemas.microsoft.com/office/drawing/2014/main" id="{98A9B26C-3DBE-4316-A664-D180AD1CE4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8D9BD1-2466-4714-99B9-DF394962A893}" type="datetimeFigureOut">
              <a:rPr lang="he-IL" smtClean="0"/>
              <a:t>י"א/ניסן/תשפ"ו</a:t>
            </a:fld>
            <a:endParaRPr lang="he-IL"/>
          </a:p>
        </p:txBody>
      </p:sp>
      <p:sp>
        <p:nvSpPr>
          <p:cNvPr id="4" name="מציין מיקום של כותרת תחתונה 3">
            <a:extLst>
              <a:ext uri="{FF2B5EF4-FFF2-40B4-BE49-F238E27FC236}">
                <a16:creationId xmlns:a16="http://schemas.microsoft.com/office/drawing/2014/main" id="{027D2D0B-E5EB-420E-8AB3-01BE24AE66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e-IL"/>
          </a:p>
        </p:txBody>
      </p:sp>
      <p:sp>
        <p:nvSpPr>
          <p:cNvPr id="5" name="מציין מיקום של מספר שקופית 4">
            <a:extLst>
              <a:ext uri="{FF2B5EF4-FFF2-40B4-BE49-F238E27FC236}">
                <a16:creationId xmlns:a16="http://schemas.microsoft.com/office/drawing/2014/main" id="{5BB645DF-209D-4354-A0E5-11D47CEF62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66B88-BA82-4D7C-8096-F2BF46894EF6}" type="slidenum">
              <a:rPr lang="he-IL" smtClean="0"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186477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ריק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מציין מיקום של תאריך 1">
            <a:extLst>
              <a:ext uri="{FF2B5EF4-FFF2-40B4-BE49-F238E27FC236}">
                <a16:creationId xmlns:a16="http://schemas.microsoft.com/office/drawing/2014/main" id="{B7E1B38D-268F-44F9-AF47-E85574C8A1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8D9BD1-2466-4714-99B9-DF394962A893}" type="datetimeFigureOut">
              <a:rPr lang="he-IL" smtClean="0"/>
              <a:t>י"א/ניסן/תשפ"ו</a:t>
            </a:fld>
            <a:endParaRPr lang="he-IL"/>
          </a:p>
        </p:txBody>
      </p:sp>
      <p:sp>
        <p:nvSpPr>
          <p:cNvPr id="3" name="מציין מיקום של כותרת תחתונה 2">
            <a:extLst>
              <a:ext uri="{FF2B5EF4-FFF2-40B4-BE49-F238E27FC236}">
                <a16:creationId xmlns:a16="http://schemas.microsoft.com/office/drawing/2014/main" id="{7FCC1C7D-53DC-4218-878F-7246365DDC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e-IL"/>
          </a:p>
        </p:txBody>
      </p:sp>
      <p:sp>
        <p:nvSpPr>
          <p:cNvPr id="4" name="מציין מיקום של מספר שקופית 3">
            <a:extLst>
              <a:ext uri="{FF2B5EF4-FFF2-40B4-BE49-F238E27FC236}">
                <a16:creationId xmlns:a16="http://schemas.microsoft.com/office/drawing/2014/main" id="{425EB16F-FCBB-4866-913D-E9535181C4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66B88-BA82-4D7C-8096-F2BF46894EF6}" type="slidenum">
              <a:rPr lang="he-IL" smtClean="0"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3133266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תוכן עם כיתוב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כותרת 1">
            <a:extLst>
              <a:ext uri="{FF2B5EF4-FFF2-40B4-BE49-F238E27FC236}">
                <a16:creationId xmlns:a16="http://schemas.microsoft.com/office/drawing/2014/main" id="{BDB7F70C-769D-4E2A-B9C1-9AE70BD8AF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he-IL"/>
              <a:t>לחץ כדי לערוך סגנון כותרת של תבנית בסיס</a:t>
            </a:r>
          </a:p>
        </p:txBody>
      </p:sp>
      <p:sp>
        <p:nvSpPr>
          <p:cNvPr id="3" name="מציין מיקום תוכן 2">
            <a:extLst>
              <a:ext uri="{FF2B5EF4-FFF2-40B4-BE49-F238E27FC236}">
                <a16:creationId xmlns:a16="http://schemas.microsoft.com/office/drawing/2014/main" id="{49BF264D-4FDF-46DB-BBCE-07AD2AC982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he-IL"/>
              <a:t>לחץ כדי לערוך סגנונות טקסט של תבנית בסיס</a:t>
            </a:r>
          </a:p>
          <a:p>
            <a:pPr lvl="1"/>
            <a:r>
              <a:rPr lang="he-IL"/>
              <a:t>רמה שנייה</a:t>
            </a:r>
          </a:p>
          <a:p>
            <a:pPr lvl="2"/>
            <a:r>
              <a:rPr lang="he-IL"/>
              <a:t>רמה שלישית</a:t>
            </a:r>
          </a:p>
          <a:p>
            <a:pPr lvl="3"/>
            <a:r>
              <a:rPr lang="he-IL"/>
              <a:t>רמה רביעית</a:t>
            </a:r>
          </a:p>
          <a:p>
            <a:pPr lvl="4"/>
            <a:r>
              <a:rPr lang="he-IL"/>
              <a:t>רמה חמישית</a:t>
            </a:r>
          </a:p>
        </p:txBody>
      </p:sp>
      <p:sp>
        <p:nvSpPr>
          <p:cNvPr id="4" name="מציין מיקום טקסט 3">
            <a:extLst>
              <a:ext uri="{FF2B5EF4-FFF2-40B4-BE49-F238E27FC236}">
                <a16:creationId xmlns:a16="http://schemas.microsoft.com/office/drawing/2014/main" id="{88F9B423-0E9C-4041-AD0F-7AC0DD39358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he-IL"/>
              <a:t>לחץ כדי לערוך סגנונות טקסט של תבנית בסיס</a:t>
            </a:r>
          </a:p>
        </p:txBody>
      </p:sp>
      <p:sp>
        <p:nvSpPr>
          <p:cNvPr id="5" name="מציין מיקום של תאריך 4">
            <a:extLst>
              <a:ext uri="{FF2B5EF4-FFF2-40B4-BE49-F238E27FC236}">
                <a16:creationId xmlns:a16="http://schemas.microsoft.com/office/drawing/2014/main" id="{008F19BB-3B12-41F2-8097-BBBB5036B8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8D9BD1-2466-4714-99B9-DF394962A893}" type="datetimeFigureOut">
              <a:rPr lang="he-IL" smtClean="0"/>
              <a:t>י"א/ניסן/תשפ"ו</a:t>
            </a:fld>
            <a:endParaRPr lang="he-IL"/>
          </a:p>
        </p:txBody>
      </p:sp>
      <p:sp>
        <p:nvSpPr>
          <p:cNvPr id="6" name="מציין מיקום של כותרת תחתונה 5">
            <a:extLst>
              <a:ext uri="{FF2B5EF4-FFF2-40B4-BE49-F238E27FC236}">
                <a16:creationId xmlns:a16="http://schemas.microsoft.com/office/drawing/2014/main" id="{9A575409-91A1-459C-BD3C-01402482A8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e-IL"/>
          </a:p>
        </p:txBody>
      </p:sp>
      <p:sp>
        <p:nvSpPr>
          <p:cNvPr id="7" name="מציין מיקום של מספר שקופית 6">
            <a:extLst>
              <a:ext uri="{FF2B5EF4-FFF2-40B4-BE49-F238E27FC236}">
                <a16:creationId xmlns:a16="http://schemas.microsoft.com/office/drawing/2014/main" id="{62BB6748-9999-4F23-BFF1-40E842FE56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66B88-BA82-4D7C-8096-F2BF46894EF6}" type="slidenum">
              <a:rPr lang="he-IL" smtClean="0"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14501830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תמונה עם כיתוב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כותרת 1">
            <a:extLst>
              <a:ext uri="{FF2B5EF4-FFF2-40B4-BE49-F238E27FC236}">
                <a16:creationId xmlns:a16="http://schemas.microsoft.com/office/drawing/2014/main" id="{9C673F4E-9721-4DEB-8764-F81D4BB1FC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he-IL"/>
              <a:t>לחץ כדי לערוך סגנון כותרת של תבנית בסיס</a:t>
            </a:r>
          </a:p>
        </p:txBody>
      </p:sp>
      <p:sp>
        <p:nvSpPr>
          <p:cNvPr id="3" name="מציין מיקום של תמונה 2">
            <a:extLst>
              <a:ext uri="{FF2B5EF4-FFF2-40B4-BE49-F238E27FC236}">
                <a16:creationId xmlns:a16="http://schemas.microsoft.com/office/drawing/2014/main" id="{F325A3E6-28CD-4FBD-BC84-F5D277ADFC0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he-IL"/>
          </a:p>
        </p:txBody>
      </p:sp>
      <p:sp>
        <p:nvSpPr>
          <p:cNvPr id="4" name="מציין מיקום טקסט 3">
            <a:extLst>
              <a:ext uri="{FF2B5EF4-FFF2-40B4-BE49-F238E27FC236}">
                <a16:creationId xmlns:a16="http://schemas.microsoft.com/office/drawing/2014/main" id="{5455088C-08E3-4E83-869E-7BA598812D2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he-IL"/>
              <a:t>לחץ כדי לערוך סגנונות טקסט של תבנית בסיס</a:t>
            </a:r>
          </a:p>
        </p:txBody>
      </p:sp>
      <p:sp>
        <p:nvSpPr>
          <p:cNvPr id="5" name="מציין מיקום של תאריך 4">
            <a:extLst>
              <a:ext uri="{FF2B5EF4-FFF2-40B4-BE49-F238E27FC236}">
                <a16:creationId xmlns:a16="http://schemas.microsoft.com/office/drawing/2014/main" id="{ADE56466-3457-4C52-8D27-A157CFC52A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8D9BD1-2466-4714-99B9-DF394962A893}" type="datetimeFigureOut">
              <a:rPr lang="he-IL" smtClean="0"/>
              <a:t>י"א/ניסן/תשפ"ו</a:t>
            </a:fld>
            <a:endParaRPr lang="he-IL"/>
          </a:p>
        </p:txBody>
      </p:sp>
      <p:sp>
        <p:nvSpPr>
          <p:cNvPr id="6" name="מציין מיקום של כותרת תחתונה 5">
            <a:extLst>
              <a:ext uri="{FF2B5EF4-FFF2-40B4-BE49-F238E27FC236}">
                <a16:creationId xmlns:a16="http://schemas.microsoft.com/office/drawing/2014/main" id="{5EF873B7-B7F9-4639-B917-81E162FEE4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e-IL"/>
          </a:p>
        </p:txBody>
      </p:sp>
      <p:sp>
        <p:nvSpPr>
          <p:cNvPr id="7" name="מציין מיקום של מספר שקופית 6">
            <a:extLst>
              <a:ext uri="{FF2B5EF4-FFF2-40B4-BE49-F238E27FC236}">
                <a16:creationId xmlns:a16="http://schemas.microsoft.com/office/drawing/2014/main" id="{92999ECB-7ABB-4780-9165-9A107E906D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66B88-BA82-4D7C-8096-F2BF46894EF6}" type="slidenum">
              <a:rPr lang="he-IL" smtClean="0"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33358224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כותרת וטקסט אנכי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כותרת 1">
            <a:extLst>
              <a:ext uri="{FF2B5EF4-FFF2-40B4-BE49-F238E27FC236}">
                <a16:creationId xmlns:a16="http://schemas.microsoft.com/office/drawing/2014/main" id="{F40D5680-27BB-485F-B92D-32AA6A4267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e-IL"/>
              <a:t>לחץ כדי לערוך סגנון כותרת של תבנית בסיס</a:t>
            </a:r>
          </a:p>
        </p:txBody>
      </p:sp>
      <p:sp>
        <p:nvSpPr>
          <p:cNvPr id="3" name="מציין מיקום של טקסט אנכי 2">
            <a:extLst>
              <a:ext uri="{FF2B5EF4-FFF2-40B4-BE49-F238E27FC236}">
                <a16:creationId xmlns:a16="http://schemas.microsoft.com/office/drawing/2014/main" id="{362790EC-E2CE-4B50-B31B-02CA716BDAB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he-IL"/>
              <a:t>לחץ כדי לערוך סגנונות טקסט של תבנית בסיס</a:t>
            </a:r>
          </a:p>
          <a:p>
            <a:pPr lvl="1"/>
            <a:r>
              <a:rPr lang="he-IL"/>
              <a:t>רמה שנייה</a:t>
            </a:r>
          </a:p>
          <a:p>
            <a:pPr lvl="2"/>
            <a:r>
              <a:rPr lang="he-IL"/>
              <a:t>רמה שלישית</a:t>
            </a:r>
          </a:p>
          <a:p>
            <a:pPr lvl="3"/>
            <a:r>
              <a:rPr lang="he-IL"/>
              <a:t>רמה רביעית</a:t>
            </a:r>
          </a:p>
          <a:p>
            <a:pPr lvl="4"/>
            <a:r>
              <a:rPr lang="he-IL"/>
              <a:t>רמה חמישית</a:t>
            </a:r>
          </a:p>
        </p:txBody>
      </p:sp>
      <p:sp>
        <p:nvSpPr>
          <p:cNvPr id="4" name="מציין מיקום של תאריך 3">
            <a:extLst>
              <a:ext uri="{FF2B5EF4-FFF2-40B4-BE49-F238E27FC236}">
                <a16:creationId xmlns:a16="http://schemas.microsoft.com/office/drawing/2014/main" id="{54B94CB7-FABB-4E35-BAE4-61EDF2ECAC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8D9BD1-2466-4714-99B9-DF394962A893}" type="datetimeFigureOut">
              <a:rPr lang="he-IL" smtClean="0"/>
              <a:t>י"א/ניסן/תשפ"ו</a:t>
            </a:fld>
            <a:endParaRPr lang="he-IL"/>
          </a:p>
        </p:txBody>
      </p:sp>
      <p:sp>
        <p:nvSpPr>
          <p:cNvPr id="5" name="מציין מיקום של כותרת תחתונה 4">
            <a:extLst>
              <a:ext uri="{FF2B5EF4-FFF2-40B4-BE49-F238E27FC236}">
                <a16:creationId xmlns:a16="http://schemas.microsoft.com/office/drawing/2014/main" id="{5AE1A28A-D703-4D2D-8A47-4CA823E6A6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e-IL"/>
          </a:p>
        </p:txBody>
      </p:sp>
      <p:sp>
        <p:nvSpPr>
          <p:cNvPr id="6" name="מציין מיקום של מספר שקופית 5">
            <a:extLst>
              <a:ext uri="{FF2B5EF4-FFF2-40B4-BE49-F238E27FC236}">
                <a16:creationId xmlns:a16="http://schemas.microsoft.com/office/drawing/2014/main" id="{E9260DA8-A473-46C4-8BB2-2F0136AF35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66B88-BA82-4D7C-8096-F2BF46894EF6}" type="slidenum">
              <a:rPr lang="he-IL" smtClean="0"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23469597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כותרת אנכית וטקס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כותרת אנכית 1">
            <a:extLst>
              <a:ext uri="{FF2B5EF4-FFF2-40B4-BE49-F238E27FC236}">
                <a16:creationId xmlns:a16="http://schemas.microsoft.com/office/drawing/2014/main" id="{80AE741D-101B-481C-8FB9-53728B902F8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he-IL"/>
              <a:t>לחץ כדי לערוך סגנון כותרת של תבנית בסיס</a:t>
            </a:r>
          </a:p>
        </p:txBody>
      </p:sp>
      <p:sp>
        <p:nvSpPr>
          <p:cNvPr id="3" name="מציין מיקום של טקסט אנכי 2">
            <a:extLst>
              <a:ext uri="{FF2B5EF4-FFF2-40B4-BE49-F238E27FC236}">
                <a16:creationId xmlns:a16="http://schemas.microsoft.com/office/drawing/2014/main" id="{9DF4C6C2-2D30-4C90-966A-CECEFEB4B8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he-IL"/>
              <a:t>לחץ כדי לערוך סגנונות טקסט של תבנית בסיס</a:t>
            </a:r>
          </a:p>
          <a:p>
            <a:pPr lvl="1"/>
            <a:r>
              <a:rPr lang="he-IL"/>
              <a:t>רמה שנייה</a:t>
            </a:r>
          </a:p>
          <a:p>
            <a:pPr lvl="2"/>
            <a:r>
              <a:rPr lang="he-IL"/>
              <a:t>רמה שלישית</a:t>
            </a:r>
          </a:p>
          <a:p>
            <a:pPr lvl="3"/>
            <a:r>
              <a:rPr lang="he-IL"/>
              <a:t>רמה רביעית</a:t>
            </a:r>
          </a:p>
          <a:p>
            <a:pPr lvl="4"/>
            <a:r>
              <a:rPr lang="he-IL"/>
              <a:t>רמה חמישית</a:t>
            </a:r>
          </a:p>
        </p:txBody>
      </p:sp>
      <p:sp>
        <p:nvSpPr>
          <p:cNvPr id="4" name="מציין מיקום של תאריך 3">
            <a:extLst>
              <a:ext uri="{FF2B5EF4-FFF2-40B4-BE49-F238E27FC236}">
                <a16:creationId xmlns:a16="http://schemas.microsoft.com/office/drawing/2014/main" id="{F5F9C65E-ECC6-4583-94C0-EC1832C1FC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8D9BD1-2466-4714-99B9-DF394962A893}" type="datetimeFigureOut">
              <a:rPr lang="he-IL" smtClean="0"/>
              <a:t>י"א/ניסן/תשפ"ו</a:t>
            </a:fld>
            <a:endParaRPr lang="he-IL"/>
          </a:p>
        </p:txBody>
      </p:sp>
      <p:sp>
        <p:nvSpPr>
          <p:cNvPr id="5" name="מציין מיקום של כותרת תחתונה 4">
            <a:extLst>
              <a:ext uri="{FF2B5EF4-FFF2-40B4-BE49-F238E27FC236}">
                <a16:creationId xmlns:a16="http://schemas.microsoft.com/office/drawing/2014/main" id="{D88EA2B5-0FED-45B3-9E21-5E9F7E24EE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e-IL"/>
          </a:p>
        </p:txBody>
      </p:sp>
      <p:sp>
        <p:nvSpPr>
          <p:cNvPr id="6" name="מציין מיקום של מספר שקופית 5">
            <a:extLst>
              <a:ext uri="{FF2B5EF4-FFF2-40B4-BE49-F238E27FC236}">
                <a16:creationId xmlns:a16="http://schemas.microsoft.com/office/drawing/2014/main" id="{C34C6E32-059F-4B0F-9DA3-126A2067D2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66B88-BA82-4D7C-8096-F2BF46894EF6}" type="slidenum">
              <a:rPr lang="he-IL" smtClean="0"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2890427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מציין מיקום של כותרת 1">
            <a:extLst>
              <a:ext uri="{FF2B5EF4-FFF2-40B4-BE49-F238E27FC236}">
                <a16:creationId xmlns:a16="http://schemas.microsoft.com/office/drawing/2014/main" id="{26A6ECCB-76A0-44B8-9CB6-CB3C42FF3F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1" anchor="ctr">
            <a:normAutofit/>
          </a:bodyPr>
          <a:lstStyle/>
          <a:p>
            <a:r>
              <a:rPr lang="he-IL"/>
              <a:t>לחץ כדי לערוך סגנון כותרת של תבנית בסיס</a:t>
            </a:r>
          </a:p>
        </p:txBody>
      </p:sp>
      <p:sp>
        <p:nvSpPr>
          <p:cNvPr id="3" name="מציין מיקום טקסט 2">
            <a:extLst>
              <a:ext uri="{FF2B5EF4-FFF2-40B4-BE49-F238E27FC236}">
                <a16:creationId xmlns:a16="http://schemas.microsoft.com/office/drawing/2014/main" id="{2324E270-0064-47C9-AA93-11FC6612FA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1">
            <a:normAutofit/>
          </a:bodyPr>
          <a:lstStyle/>
          <a:p>
            <a:pPr lvl="0"/>
            <a:r>
              <a:rPr lang="he-IL"/>
              <a:t>לחץ כדי לערוך סגנונות טקסט של תבנית בסיס</a:t>
            </a:r>
          </a:p>
          <a:p>
            <a:pPr lvl="1"/>
            <a:r>
              <a:rPr lang="he-IL"/>
              <a:t>רמה שנייה</a:t>
            </a:r>
          </a:p>
          <a:p>
            <a:pPr lvl="2"/>
            <a:r>
              <a:rPr lang="he-IL"/>
              <a:t>רמה שלישית</a:t>
            </a:r>
          </a:p>
          <a:p>
            <a:pPr lvl="3"/>
            <a:r>
              <a:rPr lang="he-IL"/>
              <a:t>רמה רביעית</a:t>
            </a:r>
          </a:p>
          <a:p>
            <a:pPr lvl="4"/>
            <a:r>
              <a:rPr lang="he-IL"/>
              <a:t>רמה חמישית</a:t>
            </a:r>
          </a:p>
        </p:txBody>
      </p:sp>
      <p:sp>
        <p:nvSpPr>
          <p:cNvPr id="4" name="מציין מיקום של תאריך 3">
            <a:extLst>
              <a:ext uri="{FF2B5EF4-FFF2-40B4-BE49-F238E27FC236}">
                <a16:creationId xmlns:a16="http://schemas.microsoft.com/office/drawing/2014/main" id="{8B485C83-ABEE-416C-A7A1-C5066442038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1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8D9BD1-2466-4714-99B9-DF394962A893}" type="datetimeFigureOut">
              <a:rPr lang="he-IL" smtClean="0"/>
              <a:t>י"א/ניסן/תשפ"ו</a:t>
            </a:fld>
            <a:endParaRPr lang="he-IL"/>
          </a:p>
        </p:txBody>
      </p:sp>
      <p:sp>
        <p:nvSpPr>
          <p:cNvPr id="5" name="מציין מיקום של כותרת תחתונה 4">
            <a:extLst>
              <a:ext uri="{FF2B5EF4-FFF2-40B4-BE49-F238E27FC236}">
                <a16:creationId xmlns:a16="http://schemas.microsoft.com/office/drawing/2014/main" id="{154BE910-6BE0-4B4E-A957-3CBD100D065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1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he-IL"/>
          </a:p>
        </p:txBody>
      </p:sp>
      <p:sp>
        <p:nvSpPr>
          <p:cNvPr id="6" name="מציין מיקום של מספר שקופית 5">
            <a:extLst>
              <a:ext uri="{FF2B5EF4-FFF2-40B4-BE49-F238E27FC236}">
                <a16:creationId xmlns:a16="http://schemas.microsoft.com/office/drawing/2014/main" id="{7D7A9F4D-9DA5-4452-92D7-43409CDF3A4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1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C66B88-BA82-4D7C-8096-F2BF46894EF6}" type="slidenum">
              <a:rPr lang="he-IL" smtClean="0"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25591861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r" defTabSz="914400" rtl="1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r" defTabSz="914400" rtl="1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he-IL"/>
      </a:defPPr>
      <a:lvl1pPr marL="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2.png"/><Relationship Id="rId7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microsoft.com/office/2007/relationships/hdphoto" Target="../media/hdphoto1.wdp"/><Relationship Id="rId5" Type="http://schemas.openxmlformats.org/officeDocument/2006/relationships/image" Target="../media/image4.png"/><Relationship Id="rId10" Type="http://schemas.openxmlformats.org/officeDocument/2006/relationships/image" Target="../media/image7.png"/><Relationship Id="rId4" Type="http://schemas.openxmlformats.org/officeDocument/2006/relationships/image" Target="../media/image3.png"/><Relationship Id="rId9" Type="http://schemas.openxmlformats.org/officeDocument/2006/relationships/image" Target="../media/image6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Relationship Id="rId4" Type="http://schemas.openxmlformats.org/officeDocument/2006/relationships/slide" Target="slide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10.png"/><Relationship Id="rId5" Type="http://schemas.openxmlformats.org/officeDocument/2006/relationships/image" Target="../media/image6.png"/><Relationship Id="rId4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11.png"/><Relationship Id="rId5" Type="http://schemas.openxmlformats.org/officeDocument/2006/relationships/image" Target="../media/image6.png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7" Type="http://schemas.openxmlformats.org/officeDocument/2006/relationships/image" Target="../media/image3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.png"/><Relationship Id="rId5" Type="http://schemas.microsoft.com/office/2007/relationships/hdphoto" Target="../media/hdphoto1.wdp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hdphoto" Target="../media/hdphoto5.wdp"/><Relationship Id="rId3" Type="http://schemas.openxmlformats.org/officeDocument/2006/relationships/image" Target="../media/image14.png"/><Relationship Id="rId7" Type="http://schemas.openxmlformats.org/officeDocument/2006/relationships/image" Target="../media/image1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microsoft.com/office/2007/relationships/hdphoto" Target="../media/hdphoto4.wdp"/><Relationship Id="rId5" Type="http://schemas.openxmlformats.org/officeDocument/2006/relationships/image" Target="../media/image15.png"/><Relationship Id="rId4" Type="http://schemas.microsoft.com/office/2007/relationships/hdphoto" Target="../media/hdphoto3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17.png"/><Relationship Id="rId5" Type="http://schemas.openxmlformats.org/officeDocument/2006/relationships/image" Target="../media/image6.png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hdphoto" Target="../media/hdphoto4.wdp"/><Relationship Id="rId3" Type="http://schemas.openxmlformats.org/officeDocument/2006/relationships/image" Target="../media/image4.png"/><Relationship Id="rId7" Type="http://schemas.openxmlformats.org/officeDocument/2006/relationships/image" Target="../media/image15.png"/><Relationship Id="rId12" Type="http://schemas.openxmlformats.org/officeDocument/2006/relationships/image" Target="../media/image19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microsoft.com/office/2007/relationships/hdphoto" Target="../media/hdphoto3.wdp"/><Relationship Id="rId11" Type="http://schemas.openxmlformats.org/officeDocument/2006/relationships/image" Target="../media/image18.png"/><Relationship Id="rId5" Type="http://schemas.openxmlformats.org/officeDocument/2006/relationships/image" Target="../media/image14.png"/><Relationship Id="rId10" Type="http://schemas.microsoft.com/office/2007/relationships/hdphoto" Target="../media/hdphoto5.wdp"/><Relationship Id="rId4" Type="http://schemas.microsoft.com/office/2007/relationships/hdphoto" Target="../media/hdphoto1.wdp"/><Relationship Id="rId9" Type="http://schemas.openxmlformats.org/officeDocument/2006/relationships/image" Target="../media/image16.png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hdphoto" Target="../media/hdphoto5.wdp"/><Relationship Id="rId3" Type="http://schemas.openxmlformats.org/officeDocument/2006/relationships/image" Target="../media/image14.png"/><Relationship Id="rId7" Type="http://schemas.openxmlformats.org/officeDocument/2006/relationships/image" Target="../media/image1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microsoft.com/office/2007/relationships/hdphoto" Target="../media/hdphoto4.wdp"/><Relationship Id="rId5" Type="http://schemas.openxmlformats.org/officeDocument/2006/relationships/image" Target="../media/image15.png"/><Relationship Id="rId4" Type="http://schemas.microsoft.com/office/2007/relationships/hdphoto" Target="../media/hdphoto3.wdp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7" Type="http://schemas.microsoft.com/office/2007/relationships/hdphoto" Target="../media/hdphoto2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21.png"/><Relationship Id="rId4" Type="http://schemas.microsoft.com/office/2007/relationships/hdphoto" Target="../media/hdphoto6.wdp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4.mov"/><Relationship Id="rId1" Type="http://schemas.microsoft.com/office/2007/relationships/media" Target="../media/media4.mov"/><Relationship Id="rId6" Type="http://schemas.openxmlformats.org/officeDocument/2006/relationships/image" Target="../media/image22.png"/><Relationship Id="rId5" Type="http://schemas.openxmlformats.org/officeDocument/2006/relationships/image" Target="../media/image6.png"/><Relationship Id="rId4" Type="http://schemas.openxmlformats.org/officeDocument/2006/relationships/image" Target="../media/image9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microsoft.com/office/2007/relationships/hdphoto" Target="../media/hdphoto2.wdp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microsoft.com/office/2007/relationships/hdphoto" Target="../media/hdphoto2.wdp"/><Relationship Id="rId5" Type="http://schemas.openxmlformats.org/officeDocument/2006/relationships/image" Target="../media/image5.png"/><Relationship Id="rId4" Type="http://schemas.openxmlformats.org/officeDocument/2006/relationships/image" Target="../media/image24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25.png"/><Relationship Id="rId7" Type="http://schemas.microsoft.com/office/2007/relationships/hdphoto" Target="../media/hdphoto7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9.png"/><Relationship Id="rId4" Type="http://schemas.openxmlformats.org/officeDocument/2006/relationships/image" Target="../media/image30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image" Target="../media/image31.png"/><Relationship Id="rId5" Type="http://schemas.openxmlformats.org/officeDocument/2006/relationships/image" Target="../media/image6.png"/><Relationship Id="rId4" Type="http://schemas.openxmlformats.org/officeDocument/2006/relationships/image" Target="../media/image9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9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9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9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9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9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9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7" Type="http://schemas.openxmlformats.org/officeDocument/2006/relationships/image" Target="../media/image2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3.png"/><Relationship Id="rId5" Type="http://schemas.microsoft.com/office/2007/relationships/hdphoto" Target="../media/hdphoto2.wdp"/><Relationship Id="rId4" Type="http://schemas.openxmlformats.org/officeDocument/2006/relationships/image" Target="../media/image5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7.png"/><Relationship Id="rId5" Type="http://schemas.openxmlformats.org/officeDocument/2006/relationships/image" Target="../media/image36.png"/><Relationship Id="rId4" Type="http://schemas.openxmlformats.org/officeDocument/2006/relationships/image" Target="../media/image34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6" Type="http://schemas.openxmlformats.org/officeDocument/2006/relationships/image" Target="../media/image38.png"/><Relationship Id="rId5" Type="http://schemas.openxmlformats.org/officeDocument/2006/relationships/image" Target="../media/image6.png"/><Relationship Id="rId4" Type="http://schemas.openxmlformats.org/officeDocument/2006/relationships/image" Target="../media/image9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9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9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9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9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7" Type="http://schemas.openxmlformats.org/officeDocument/2006/relationships/image" Target="../media/image2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3.png"/><Relationship Id="rId5" Type="http://schemas.microsoft.com/office/2007/relationships/hdphoto" Target="../media/hdphoto2.wdp"/><Relationship Id="rId4" Type="http://schemas.openxmlformats.org/officeDocument/2006/relationships/image" Target="../media/image5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4" Type="http://schemas.openxmlformats.org/officeDocument/2006/relationships/image" Target="../media/image34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6" Type="http://schemas.openxmlformats.org/officeDocument/2006/relationships/image" Target="../media/image41.png"/><Relationship Id="rId5" Type="http://schemas.openxmlformats.org/officeDocument/2006/relationships/image" Target="../media/image6.png"/><Relationship Id="rId4" Type="http://schemas.openxmlformats.org/officeDocument/2006/relationships/image" Target="../media/image9.jpe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9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9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9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9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7" Type="http://schemas.openxmlformats.org/officeDocument/2006/relationships/image" Target="../media/image2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3.png"/><Relationship Id="rId5" Type="http://schemas.microsoft.com/office/2007/relationships/hdphoto" Target="../media/hdphoto2.wdp"/><Relationship Id="rId4" Type="http://schemas.openxmlformats.org/officeDocument/2006/relationships/image" Target="../media/image5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3.png"/><Relationship Id="rId5" Type="http://schemas.openxmlformats.org/officeDocument/2006/relationships/image" Target="../media/image42.png"/><Relationship Id="rId4" Type="http://schemas.openxmlformats.org/officeDocument/2006/relationships/image" Target="../media/image34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5.png"/><Relationship Id="rId5" Type="http://schemas.openxmlformats.org/officeDocument/2006/relationships/image" Target="../media/image44.png"/><Relationship Id="rId4" Type="http://schemas.openxmlformats.org/officeDocument/2006/relationships/image" Target="../media/image6.png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png"/><Relationship Id="rId3" Type="http://schemas.openxmlformats.org/officeDocument/2006/relationships/image" Target="../media/image32.png"/><Relationship Id="rId7" Type="http://schemas.openxmlformats.org/officeDocument/2006/relationships/image" Target="../media/image19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microsoft.com/office/2007/relationships/hdphoto" Target="../media/hdphoto2.wdp"/><Relationship Id="rId5" Type="http://schemas.openxmlformats.org/officeDocument/2006/relationships/image" Target="../media/image5.png"/><Relationship Id="rId4" Type="http://schemas.openxmlformats.org/officeDocument/2006/relationships/image" Target="../media/image24.png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8" Type="http://schemas.microsoft.com/office/2007/relationships/hdphoto" Target="../media/hdphoto4.wdp"/><Relationship Id="rId3" Type="http://schemas.openxmlformats.org/officeDocument/2006/relationships/image" Target="../media/image25.png"/><Relationship Id="rId7" Type="http://schemas.openxmlformats.org/officeDocument/2006/relationships/image" Target="../media/image1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microsoft.com/office/2007/relationships/hdphoto" Target="../media/hdphoto3.wdp"/><Relationship Id="rId5" Type="http://schemas.openxmlformats.org/officeDocument/2006/relationships/image" Target="../media/image14.png"/><Relationship Id="rId10" Type="http://schemas.microsoft.com/office/2007/relationships/hdphoto" Target="../media/hdphoto5.wdp"/><Relationship Id="rId4" Type="http://schemas.openxmlformats.org/officeDocument/2006/relationships/image" Target="../media/image6.png"/><Relationship Id="rId9" Type="http://schemas.openxmlformats.org/officeDocument/2006/relationships/image" Target="../media/image16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6" Type="http://schemas.openxmlformats.org/officeDocument/2006/relationships/image" Target="../media/image47.png"/><Relationship Id="rId5" Type="http://schemas.openxmlformats.org/officeDocument/2006/relationships/image" Target="../media/image6.png"/><Relationship Id="rId4" Type="http://schemas.openxmlformats.org/officeDocument/2006/relationships/image" Target="../media/image9.jpe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microsoft.com/office/2007/relationships/media" Target="../media/media8.mp4"/><Relationship Id="rId1" Type="http://schemas.openxmlformats.org/officeDocument/2006/relationships/video" Target="NULL" TargetMode="External"/><Relationship Id="rId6" Type="http://schemas.openxmlformats.org/officeDocument/2006/relationships/image" Target="../media/image48.png"/><Relationship Id="rId5" Type="http://schemas.openxmlformats.org/officeDocument/2006/relationships/image" Target="../media/image6.png"/><Relationship Id="rId4" Type="http://schemas.openxmlformats.org/officeDocument/2006/relationships/image" Target="../media/image9.jpe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microsoft.com/office/2007/relationships/media" Target="../media/media8.mp4"/><Relationship Id="rId1" Type="http://schemas.openxmlformats.org/officeDocument/2006/relationships/video" Target="NULL" TargetMode="External"/><Relationship Id="rId6" Type="http://schemas.openxmlformats.org/officeDocument/2006/relationships/image" Target="../media/image48.png"/><Relationship Id="rId5" Type="http://schemas.openxmlformats.org/officeDocument/2006/relationships/image" Target="../media/image6.png"/><Relationship Id="rId4" Type="http://schemas.openxmlformats.org/officeDocument/2006/relationships/image" Target="../media/image9.jpe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microsoft.com/office/2007/relationships/media" Target="../media/media8.mp4"/><Relationship Id="rId1" Type="http://schemas.openxmlformats.org/officeDocument/2006/relationships/video" Target="NULL" TargetMode="External"/><Relationship Id="rId6" Type="http://schemas.openxmlformats.org/officeDocument/2006/relationships/image" Target="../media/image48.png"/><Relationship Id="rId5" Type="http://schemas.openxmlformats.org/officeDocument/2006/relationships/image" Target="../media/image6.png"/><Relationship Id="rId4" Type="http://schemas.openxmlformats.org/officeDocument/2006/relationships/image" Target="../media/image9.jpe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microsoft.com/office/2007/relationships/media" Target="../media/media8.mp4"/><Relationship Id="rId1" Type="http://schemas.openxmlformats.org/officeDocument/2006/relationships/video" Target="NULL" TargetMode="External"/><Relationship Id="rId6" Type="http://schemas.openxmlformats.org/officeDocument/2006/relationships/image" Target="../media/image48.png"/><Relationship Id="rId5" Type="http://schemas.openxmlformats.org/officeDocument/2006/relationships/image" Target="../media/image6.png"/><Relationship Id="rId4" Type="http://schemas.openxmlformats.org/officeDocument/2006/relationships/image" Target="../media/image9.jpeg"/></Relationships>
</file>

<file path=ppt/slides/_rels/slide55.xml.rels><?xml version="1.0" encoding="UTF-8" standalone="yes"?>
<Relationships xmlns="http://schemas.openxmlformats.org/package/2006/relationships"><Relationship Id="rId8" Type="http://schemas.microsoft.com/office/2007/relationships/hdphoto" Target="../media/hdphoto5.wdp"/><Relationship Id="rId3" Type="http://schemas.openxmlformats.org/officeDocument/2006/relationships/image" Target="../media/image32.png"/><Relationship Id="rId7" Type="http://schemas.openxmlformats.org/officeDocument/2006/relationships/image" Target="../media/image1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microsoft.com/office/2007/relationships/hdphoto" Target="../media/hdphoto2.wdp"/><Relationship Id="rId5" Type="http://schemas.openxmlformats.org/officeDocument/2006/relationships/image" Target="../media/image5.png"/><Relationship Id="rId10" Type="http://schemas.microsoft.com/office/2007/relationships/hdphoto" Target="../media/hdphoto1.wdp"/><Relationship Id="rId4" Type="http://schemas.openxmlformats.org/officeDocument/2006/relationships/image" Target="../media/image24.png"/><Relationship Id="rId9" Type="http://schemas.openxmlformats.org/officeDocument/2006/relationships/image" Target="../media/image4.png"/></Relationships>
</file>

<file path=ppt/slides/_rels/slide5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4.png"/><Relationship Id="rId7" Type="http://schemas.microsoft.com/office/2007/relationships/hdphoto" Target="../media/hdphoto2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6.png"/><Relationship Id="rId4" Type="http://schemas.microsoft.com/office/2007/relationships/hdphoto" Target="../media/hdphoto1.wdp"/><Relationship Id="rId9" Type="http://schemas.openxmlformats.org/officeDocument/2006/relationships/image" Target="../media/image27.pn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9.mp4"/><Relationship Id="rId1" Type="http://schemas.microsoft.com/office/2007/relationships/media" Target="../media/media9.mp4"/><Relationship Id="rId6" Type="http://schemas.openxmlformats.org/officeDocument/2006/relationships/image" Target="../media/image49.png"/><Relationship Id="rId5" Type="http://schemas.openxmlformats.org/officeDocument/2006/relationships/image" Target="../media/image6.png"/><Relationship Id="rId4" Type="http://schemas.openxmlformats.org/officeDocument/2006/relationships/image" Target="../media/image9.jpeg"/></Relationships>
</file>

<file path=ppt/slides/_rels/slide58.xml.rels><?xml version="1.0" encoding="UTF-8" standalone="yes"?>
<Relationships xmlns="http://schemas.openxmlformats.org/package/2006/relationships"><Relationship Id="rId8" Type="http://schemas.microsoft.com/office/2007/relationships/hdphoto" Target="../media/hdphoto5.wdp"/><Relationship Id="rId3" Type="http://schemas.openxmlformats.org/officeDocument/2006/relationships/image" Target="../media/image14.png"/><Relationship Id="rId7" Type="http://schemas.openxmlformats.org/officeDocument/2006/relationships/image" Target="../media/image1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microsoft.com/office/2007/relationships/hdphoto" Target="../media/hdphoto4.wdp"/><Relationship Id="rId5" Type="http://schemas.openxmlformats.org/officeDocument/2006/relationships/image" Target="../media/image15.png"/><Relationship Id="rId4" Type="http://schemas.microsoft.com/office/2007/relationships/hdphoto" Target="../media/hdphoto3.wdp"/><Relationship Id="rId9" Type="http://schemas.openxmlformats.org/officeDocument/2006/relationships/image" Target="../media/image5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תמונה 8">
            <a:extLst>
              <a:ext uri="{FF2B5EF4-FFF2-40B4-BE49-F238E27FC236}">
                <a16:creationId xmlns:a16="http://schemas.microsoft.com/office/drawing/2014/main" id="{573AFB78-C660-4D6A-9E64-9319D3C7624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תמונה 1">
            <a:extLst>
              <a:ext uri="{FF2B5EF4-FFF2-40B4-BE49-F238E27FC236}">
                <a16:creationId xmlns:a16="http://schemas.microsoft.com/office/drawing/2014/main" id="{9A3E4CFD-0936-420C-BD49-CD85351FE3F6}"/>
              </a:ext>
            </a:extLst>
          </p:cNvPr>
          <p:cNvPicPr>
            <a:picLocks noChangeAspect="1"/>
          </p:cNvPicPr>
          <p:nvPr/>
        </p:nvPicPr>
        <p:blipFill>
          <a:blip r:embed="rId3">
            <a:biLevel thresh="25000"/>
          </a:blip>
          <a:stretch>
            <a:fillRect/>
          </a:stretch>
        </p:blipFill>
        <p:spPr>
          <a:xfrm>
            <a:off x="464151" y="342718"/>
            <a:ext cx="1042915" cy="604109"/>
          </a:xfrm>
          <a:prstGeom prst="rect">
            <a:avLst/>
          </a:prstGeom>
        </p:spPr>
      </p:pic>
      <p:pic>
        <p:nvPicPr>
          <p:cNvPr id="8" name="תמונה 7">
            <a:extLst>
              <a:ext uri="{FF2B5EF4-FFF2-40B4-BE49-F238E27FC236}">
                <a16:creationId xmlns:a16="http://schemas.microsoft.com/office/drawing/2014/main" id="{B8BBB32A-825C-4874-B8A6-7774509A805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6081" y="230672"/>
            <a:ext cx="2565957" cy="1579049"/>
          </a:xfrm>
          <a:prstGeom prst="rect">
            <a:avLst/>
          </a:prstGeom>
        </p:spPr>
      </p:pic>
      <p:pic>
        <p:nvPicPr>
          <p:cNvPr id="6" name="תמונה 5">
            <a:extLst>
              <a:ext uri="{FF2B5EF4-FFF2-40B4-BE49-F238E27FC236}">
                <a16:creationId xmlns:a16="http://schemas.microsoft.com/office/drawing/2014/main" id="{548A94BA-CBC5-4CF6-BFE5-9CFA4D00838C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2875" b="86313" l="17750" r="84563">
                        <a14:foregroundMark x1="54188" y1="12937" x2="58625" y2="12937"/>
                        <a14:foregroundMark x1="82813" y1="44938" x2="82813" y2="60375"/>
                        <a14:foregroundMark x1="23563" y1="66688" x2="72688" y2="75938"/>
                        <a14:foregroundMark x1="72688" y1="75938" x2="73563" y2="75938"/>
                        <a14:foregroundMark x1="21875" y1="67063" x2="21375" y2="70000"/>
                        <a14:foregroundMark x1="27437" y1="76313" x2="51500" y2="77438"/>
                        <a14:foregroundMark x1="51500" y1="77438" x2="83188" y2="76313"/>
                        <a14:foregroundMark x1="83813" y1="76688" x2="84563" y2="79375"/>
                        <a14:foregroundMark x1="26813" y1="73188" x2="22375" y2="82125"/>
                        <a14:foregroundMark x1="25313" y1="74438" x2="17750" y2="82375"/>
                        <a14:foregroundMark x1="52000" y1="77063" x2="46313" y2="86313"/>
                        <a14:foregroundMark x1="46313" y1="86313" x2="46313" y2="86313"/>
                        <a14:foregroundMark x1="22375" y1="73313" x2="20750" y2="79250"/>
                      </a14:backgroundRemoval>
                    </a14:imgEffect>
                  </a14:imgLayer>
                </a14:imgProps>
              </a:ext>
            </a:extLst>
          </a:blip>
          <a:srcRect l="14815" t="6790" r="15309" b="21481"/>
          <a:stretch/>
        </p:blipFill>
        <p:spPr>
          <a:xfrm>
            <a:off x="8670071" y="3242733"/>
            <a:ext cx="3521930" cy="3615267"/>
          </a:xfrm>
          <a:prstGeom prst="rect">
            <a:avLst/>
          </a:prstGeom>
        </p:spPr>
      </p:pic>
      <p:grpSp>
        <p:nvGrpSpPr>
          <p:cNvPr id="3" name="קבוצה 2">
            <a:extLst>
              <a:ext uri="{FF2B5EF4-FFF2-40B4-BE49-F238E27FC236}">
                <a16:creationId xmlns:a16="http://schemas.microsoft.com/office/drawing/2014/main" id="{9BFAB97F-30A4-98A0-9FB8-1514D225AB7B}"/>
              </a:ext>
            </a:extLst>
          </p:cNvPr>
          <p:cNvGrpSpPr/>
          <p:nvPr/>
        </p:nvGrpSpPr>
        <p:grpSpPr>
          <a:xfrm>
            <a:off x="2296931" y="1434875"/>
            <a:ext cx="7324258" cy="3020179"/>
            <a:chOff x="2296931" y="1434875"/>
            <a:chExt cx="7324258" cy="3020179"/>
          </a:xfrm>
        </p:grpSpPr>
        <p:sp>
          <p:nvSpPr>
            <p:cNvPr id="12" name="צורה חופשית: צורה 11">
              <a:extLst>
                <a:ext uri="{FF2B5EF4-FFF2-40B4-BE49-F238E27FC236}">
                  <a16:creationId xmlns:a16="http://schemas.microsoft.com/office/drawing/2014/main" id="{A75BD0BC-9F23-4425-A90F-FB46B92448A4}"/>
                </a:ext>
              </a:extLst>
            </p:cNvPr>
            <p:cNvSpPr/>
            <p:nvPr/>
          </p:nvSpPr>
          <p:spPr>
            <a:xfrm>
              <a:off x="2296931" y="1434875"/>
              <a:ext cx="7324258" cy="2706552"/>
            </a:xfrm>
            <a:custGeom>
              <a:avLst/>
              <a:gdLst>
                <a:gd name="connsiteX0" fmla="*/ 4116138 w 6413079"/>
                <a:gd name="connsiteY0" fmla="*/ 133663 h 2369842"/>
                <a:gd name="connsiteX1" fmla="*/ 5842301 w 6413079"/>
                <a:gd name="connsiteY1" fmla="*/ 301614 h 2369842"/>
                <a:gd name="connsiteX2" fmla="*/ 6392807 w 6413079"/>
                <a:gd name="connsiteY2" fmla="*/ 1486602 h 2369842"/>
                <a:gd name="connsiteX3" fmla="*/ 5254472 w 6413079"/>
                <a:gd name="connsiteY3" fmla="*/ 2317026 h 2369842"/>
                <a:gd name="connsiteX4" fmla="*/ 1288962 w 6413079"/>
                <a:gd name="connsiteY4" fmla="*/ 2214390 h 2369842"/>
                <a:gd name="connsiteX5" fmla="*/ 29330 w 6413079"/>
                <a:gd name="connsiteY5" fmla="*/ 1635892 h 2369842"/>
                <a:gd name="connsiteX6" fmla="*/ 523852 w 6413079"/>
                <a:gd name="connsiteY6" fmla="*/ 637516 h 2369842"/>
                <a:gd name="connsiteX7" fmla="*/ 1895452 w 6413079"/>
                <a:gd name="connsiteY7" fmla="*/ 31026 h 2369842"/>
                <a:gd name="connsiteX8" fmla="*/ 4228105 w 6413079"/>
                <a:gd name="connsiteY8" fmla="*/ 142994 h 23698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413079" h="2369842">
                  <a:moveTo>
                    <a:pt x="4116138" y="133663"/>
                  </a:moveTo>
                  <a:cubicBezTo>
                    <a:pt x="4789497" y="104893"/>
                    <a:pt x="5462856" y="76124"/>
                    <a:pt x="5842301" y="301614"/>
                  </a:cubicBezTo>
                  <a:cubicBezTo>
                    <a:pt x="6221746" y="527104"/>
                    <a:pt x="6490778" y="1150700"/>
                    <a:pt x="6392807" y="1486602"/>
                  </a:cubicBezTo>
                  <a:cubicBezTo>
                    <a:pt x="6294836" y="1822504"/>
                    <a:pt x="6105113" y="2195728"/>
                    <a:pt x="5254472" y="2317026"/>
                  </a:cubicBezTo>
                  <a:cubicBezTo>
                    <a:pt x="4403831" y="2438324"/>
                    <a:pt x="2159819" y="2327912"/>
                    <a:pt x="1288962" y="2214390"/>
                  </a:cubicBezTo>
                  <a:cubicBezTo>
                    <a:pt x="418105" y="2100868"/>
                    <a:pt x="156848" y="1898704"/>
                    <a:pt x="29330" y="1635892"/>
                  </a:cubicBezTo>
                  <a:cubicBezTo>
                    <a:pt x="-98188" y="1373080"/>
                    <a:pt x="212832" y="904994"/>
                    <a:pt x="523852" y="637516"/>
                  </a:cubicBezTo>
                  <a:cubicBezTo>
                    <a:pt x="834872" y="370038"/>
                    <a:pt x="1278077" y="113446"/>
                    <a:pt x="1895452" y="31026"/>
                  </a:cubicBezTo>
                  <a:cubicBezTo>
                    <a:pt x="2512827" y="-51394"/>
                    <a:pt x="3370466" y="45800"/>
                    <a:pt x="4228105" y="142994"/>
                  </a:cubicBezTo>
                </a:path>
              </a:pathLst>
            </a:custGeom>
            <a:solidFill>
              <a:srgbClr val="FDFBC9">
                <a:alpha val="37000"/>
              </a:srgbClr>
            </a:solidFill>
            <a:ln>
              <a:noFill/>
            </a:ln>
            <a:effectLst>
              <a:softEdge rad="635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  <p:pic>
          <p:nvPicPr>
            <p:cNvPr id="14" name="תמונה 13">
              <a:extLst>
                <a:ext uri="{FF2B5EF4-FFF2-40B4-BE49-F238E27FC236}">
                  <a16:creationId xmlns:a16="http://schemas.microsoft.com/office/drawing/2014/main" id="{430943FF-E452-4C64-9A22-97A2174D3F9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71673" b="96852" l="80370" r="97819">
                          <a14:backgroundMark x1="94563" y1="74111" x2="94500" y2="78333"/>
                          <a14:backgroundMark x1="91750" y1="78000" x2="92500" y2="84444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8189" t="68526"/>
            <a:stretch/>
          </p:blipFill>
          <p:spPr>
            <a:xfrm>
              <a:off x="2690235" y="2533228"/>
              <a:ext cx="1036541" cy="841356"/>
            </a:xfrm>
            <a:prstGeom prst="rect">
              <a:avLst/>
            </a:prstGeom>
          </p:spPr>
        </p:pic>
        <p:sp>
          <p:nvSpPr>
            <p:cNvPr id="23" name="מלבן 22">
              <a:extLst>
                <a:ext uri="{FF2B5EF4-FFF2-40B4-BE49-F238E27FC236}">
                  <a16:creationId xmlns:a16="http://schemas.microsoft.com/office/drawing/2014/main" id="{7A8C4109-95D4-4BDF-A05F-C87C17853475}"/>
                </a:ext>
              </a:extLst>
            </p:cNvPr>
            <p:cNvSpPr/>
            <p:nvPr/>
          </p:nvSpPr>
          <p:spPr>
            <a:xfrm>
              <a:off x="3154809" y="2016309"/>
              <a:ext cx="5857694" cy="2438745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>
                <a:lnSpc>
                  <a:spcPts val="4500"/>
                </a:lnSpc>
              </a:pPr>
              <a:r>
                <a:rPr lang="he-IL" sz="4400" b="0" cap="none" spc="0" dirty="0">
                  <a:ln w="0"/>
                  <a:solidFill>
                    <a:schemeClr val="bg1"/>
                  </a:solidFill>
                  <a:effectLst>
                    <a:outerShdw blurRad="38100" dist="25400" dir="5400000" algn="ctr" rotWithShape="0">
                      <a:srgbClr val="6E747A">
                        <a:alpha val="43000"/>
                      </a:srgbClr>
                    </a:outerShdw>
                  </a:effectLst>
                  <a:latin typeface="Talent FS Liver" pitchFamily="2" charset="-79"/>
                  <a:cs typeface="Talent FS Liver" pitchFamily="2" charset="-79"/>
                </a:rPr>
                <a:t>ברוכים הבאים</a:t>
              </a:r>
              <a:br>
                <a:rPr lang="en-US" sz="4400" b="0" cap="none" spc="0" dirty="0">
                  <a:ln w="0"/>
                  <a:solidFill>
                    <a:schemeClr val="bg1"/>
                  </a:solidFill>
                  <a:effectLst>
                    <a:outerShdw blurRad="38100" dist="25400" dir="5400000" algn="ctr" rotWithShape="0">
                      <a:srgbClr val="6E747A">
                        <a:alpha val="43000"/>
                      </a:srgbClr>
                    </a:outerShdw>
                  </a:effectLst>
                  <a:latin typeface="Talent FS Liver" pitchFamily="2" charset="-79"/>
                  <a:cs typeface="Talent FS Liver" pitchFamily="2" charset="-79"/>
                </a:rPr>
              </a:br>
              <a:r>
                <a:rPr lang="he-IL" sz="4400" b="0" cap="none" spc="0" dirty="0">
                  <a:ln w="0"/>
                  <a:solidFill>
                    <a:schemeClr val="bg1"/>
                  </a:solidFill>
                  <a:effectLst>
                    <a:outerShdw blurRad="38100" dist="25400" dir="5400000" algn="ctr" rotWithShape="0">
                      <a:srgbClr val="6E747A">
                        <a:alpha val="43000"/>
                      </a:srgbClr>
                    </a:outerShdw>
                  </a:effectLst>
                  <a:latin typeface="Talent FS Liver" pitchFamily="2" charset="-79"/>
                  <a:cs typeface="Talent FS Liver" pitchFamily="2" charset="-79"/>
                </a:rPr>
                <a:t>להתוועדות י"א ניסן</a:t>
              </a:r>
              <a:br>
                <a:rPr lang="en-US" sz="5400" b="0" cap="none" spc="0" dirty="0">
                  <a:ln w="0"/>
                  <a:gradFill flip="none" rotWithShape="1">
                    <a:gsLst>
                      <a:gs pos="0">
                        <a:srgbClr val="FFD245"/>
                      </a:gs>
                      <a:gs pos="28000">
                        <a:srgbClr val="FFE68C"/>
                      </a:gs>
                      <a:gs pos="61000">
                        <a:srgbClr val="FDFBC9"/>
                      </a:gs>
                      <a:gs pos="100000">
                        <a:srgbClr val="C8983A"/>
                      </a:gs>
                    </a:gsLst>
                    <a:lin ang="8100000" scaled="1"/>
                    <a:tileRect/>
                  </a:gradFill>
                  <a:effectLst>
                    <a:outerShdw blurRad="38100" dist="25400" dir="5400000" algn="ctr" rotWithShape="0">
                      <a:srgbClr val="6E747A">
                        <a:alpha val="43000"/>
                      </a:srgbClr>
                    </a:outerShdw>
                  </a:effectLst>
                  <a:latin typeface="Talent FS Liver" pitchFamily="2" charset="-79"/>
                  <a:cs typeface="Talent FS Liver" pitchFamily="2" charset="-79"/>
                </a:rPr>
              </a:br>
              <a:r>
                <a:rPr lang="he-IL" sz="5400" b="0" cap="none" spc="0" dirty="0">
                  <a:ln w="0"/>
                  <a:solidFill>
                    <a:srgbClr val="562B7E"/>
                  </a:solidFill>
                  <a:effectLst>
                    <a:outerShdw blurRad="38100" dist="25400" dir="5400000" algn="ctr" rotWithShape="0">
                      <a:srgbClr val="6E747A">
                        <a:alpha val="43000"/>
                      </a:srgbClr>
                    </a:outerShdw>
                  </a:effectLst>
                  <a:latin typeface="Talent FS Liver" pitchFamily="2" charset="-79"/>
                  <a:cs typeface="Talent FS Liver" pitchFamily="2" charset="-79"/>
                </a:rPr>
                <a:t>יו</a:t>
              </a:r>
              <a:r>
                <a:rPr lang="he-IL" sz="5400" dirty="0">
                  <a:ln w="0"/>
                  <a:solidFill>
                    <a:srgbClr val="562B7E"/>
                  </a:solidFill>
                  <a:effectLst>
                    <a:outerShdw blurRad="38100" dist="25400" dir="5400000" algn="ctr" rotWithShape="0">
                      <a:srgbClr val="6E747A">
                        <a:alpha val="43000"/>
                      </a:srgbClr>
                    </a:outerShdw>
                  </a:effectLst>
                  <a:latin typeface="Talent FS Liver" pitchFamily="2" charset="-79"/>
                  <a:cs typeface="Talent FS Liver" pitchFamily="2" charset="-79"/>
                </a:rPr>
                <a:t>ם הולדתו של הרבי</a:t>
              </a:r>
              <a:br>
                <a:rPr lang="en-US" sz="5400" dirty="0">
                  <a:ln w="0"/>
                  <a:gradFill flip="none" rotWithShape="1">
                    <a:gsLst>
                      <a:gs pos="0">
                        <a:srgbClr val="FFD245"/>
                      </a:gs>
                      <a:gs pos="28000">
                        <a:srgbClr val="FFE68C"/>
                      </a:gs>
                      <a:gs pos="61000">
                        <a:srgbClr val="FDFBC9"/>
                      </a:gs>
                      <a:gs pos="100000">
                        <a:srgbClr val="C8983A"/>
                      </a:gs>
                    </a:gsLst>
                    <a:lin ang="8100000" scaled="1"/>
                    <a:tileRect/>
                  </a:gradFill>
                  <a:effectLst>
                    <a:outerShdw blurRad="38100" dist="25400" dir="5400000" algn="ctr" rotWithShape="0">
                      <a:srgbClr val="6E747A">
                        <a:alpha val="43000"/>
                      </a:srgbClr>
                    </a:outerShdw>
                  </a:effectLst>
                  <a:latin typeface="Talent FS Liver" pitchFamily="2" charset="-79"/>
                  <a:cs typeface="Talent FS Liver" pitchFamily="2" charset="-79"/>
                </a:rPr>
              </a:br>
              <a:endParaRPr lang="he-IL" sz="5400" b="0" cap="none" spc="0" dirty="0">
                <a:ln w="0"/>
                <a:gradFill flip="none" rotWithShape="1">
                  <a:gsLst>
                    <a:gs pos="0">
                      <a:srgbClr val="FFD245"/>
                    </a:gs>
                    <a:gs pos="28000">
                      <a:srgbClr val="FFE68C"/>
                    </a:gs>
                    <a:gs pos="61000">
                      <a:srgbClr val="FDFBC9"/>
                    </a:gs>
                    <a:gs pos="100000">
                      <a:srgbClr val="C8983A"/>
                    </a:gs>
                  </a:gsLst>
                  <a:lin ang="8100000" scaled="1"/>
                  <a:tileRect/>
                </a:gra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alent FS Liver" pitchFamily="2" charset="-79"/>
                <a:cs typeface="Talent FS Liver" pitchFamily="2" charset="-79"/>
              </a:endParaRPr>
            </a:p>
          </p:txBody>
        </p:sp>
      </p:grpSp>
      <p:sp>
        <p:nvSpPr>
          <p:cNvPr id="24" name="מלבן 23">
            <a:extLst>
              <a:ext uri="{FF2B5EF4-FFF2-40B4-BE49-F238E27FC236}">
                <a16:creationId xmlns:a16="http://schemas.microsoft.com/office/drawing/2014/main" id="{7398920C-9382-4704-83B4-54A0A2742623}"/>
              </a:ext>
            </a:extLst>
          </p:cNvPr>
          <p:cNvSpPr/>
          <p:nvPr/>
        </p:nvSpPr>
        <p:spPr>
          <a:xfrm>
            <a:off x="11404837" y="-58895"/>
            <a:ext cx="513282" cy="57913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>
              <a:lnSpc>
                <a:spcPts val="4500"/>
              </a:lnSpc>
            </a:pPr>
            <a:r>
              <a:rPr lang="he-IL" sz="1600" b="0" cap="none" spc="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alent FS Extra-light" pitchFamily="2" charset="-79"/>
                <a:cs typeface="Talent FS Extra-light" pitchFamily="2" charset="-79"/>
              </a:rPr>
              <a:t>ב"</a:t>
            </a:r>
            <a:r>
              <a:rPr lang="he-IL" sz="160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alent FS Extra-light" pitchFamily="2" charset="-79"/>
                <a:cs typeface="Talent FS Extra-light" pitchFamily="2" charset="-79"/>
              </a:rPr>
              <a:t>ה</a:t>
            </a:r>
            <a:endParaRPr lang="he-IL" sz="2000" b="0" cap="none" spc="0" dirty="0">
              <a:ln w="0"/>
              <a:gradFill flip="none" rotWithShape="1">
                <a:gsLst>
                  <a:gs pos="0">
                    <a:srgbClr val="FFD245"/>
                  </a:gs>
                  <a:gs pos="28000">
                    <a:srgbClr val="FFE68C"/>
                  </a:gs>
                  <a:gs pos="61000">
                    <a:srgbClr val="FDFBC9"/>
                  </a:gs>
                  <a:gs pos="100000">
                    <a:srgbClr val="C8983A"/>
                  </a:gs>
                </a:gsLst>
                <a:lin ang="8100000" scaled="1"/>
                <a:tileRect/>
              </a:gra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Talent FS Extra-light" pitchFamily="2" charset="-79"/>
              <a:cs typeface="Talent FS Extra-light" pitchFamily="2" charset="-79"/>
            </a:endParaRPr>
          </a:p>
        </p:txBody>
      </p:sp>
      <p:grpSp>
        <p:nvGrpSpPr>
          <p:cNvPr id="5" name="קבוצה 4">
            <a:extLst>
              <a:ext uri="{FF2B5EF4-FFF2-40B4-BE49-F238E27FC236}">
                <a16:creationId xmlns:a16="http://schemas.microsoft.com/office/drawing/2014/main" id="{49532C63-4939-49AF-1A12-41EC760664C7}"/>
              </a:ext>
            </a:extLst>
          </p:cNvPr>
          <p:cNvGrpSpPr/>
          <p:nvPr/>
        </p:nvGrpSpPr>
        <p:grpSpPr>
          <a:xfrm>
            <a:off x="2035675" y="2827178"/>
            <a:ext cx="7738787" cy="7805733"/>
            <a:chOff x="2035675" y="2827178"/>
            <a:chExt cx="7738787" cy="7805733"/>
          </a:xfrm>
        </p:grpSpPr>
        <p:grpSp>
          <p:nvGrpSpPr>
            <p:cNvPr id="21" name="קבוצה 20">
              <a:extLst>
                <a:ext uri="{FF2B5EF4-FFF2-40B4-BE49-F238E27FC236}">
                  <a16:creationId xmlns:a16="http://schemas.microsoft.com/office/drawing/2014/main" id="{A1FE0536-4B8F-4FE2-B3D9-13C57EE37566}"/>
                </a:ext>
              </a:extLst>
            </p:cNvPr>
            <p:cNvGrpSpPr/>
            <p:nvPr/>
          </p:nvGrpSpPr>
          <p:grpSpPr>
            <a:xfrm>
              <a:off x="2035675" y="2827178"/>
              <a:ext cx="7738787" cy="3829414"/>
              <a:chOff x="2884416" y="2203319"/>
              <a:chExt cx="6214475" cy="3075134"/>
            </a:xfrm>
          </p:grpSpPr>
          <p:pic>
            <p:nvPicPr>
              <p:cNvPr id="19" name="תמונה 18">
                <a:extLst>
                  <a:ext uri="{FF2B5EF4-FFF2-40B4-BE49-F238E27FC236}">
                    <a16:creationId xmlns:a16="http://schemas.microsoft.com/office/drawing/2014/main" id="{5CC3E0FC-C611-4E1E-A1F9-6C0A4D799C8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9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3544485" y="2995388"/>
                <a:ext cx="1525952" cy="2158485"/>
              </a:xfrm>
              <a:prstGeom prst="rect">
                <a:avLst/>
              </a:prstGeom>
            </p:spPr>
          </p:pic>
          <p:sp>
            <p:nvSpPr>
              <p:cNvPr id="17" name="צורה חופשית: צורה 16">
                <a:extLst>
                  <a:ext uri="{FF2B5EF4-FFF2-40B4-BE49-F238E27FC236}">
                    <a16:creationId xmlns:a16="http://schemas.microsoft.com/office/drawing/2014/main" id="{9FC1ED9A-2E6C-460F-934A-544BD85C79D3}"/>
                  </a:ext>
                </a:extLst>
              </p:cNvPr>
              <p:cNvSpPr/>
              <p:nvPr/>
            </p:nvSpPr>
            <p:spPr>
              <a:xfrm>
                <a:off x="2884416" y="2203319"/>
                <a:ext cx="6214475" cy="3075134"/>
              </a:xfrm>
              <a:custGeom>
                <a:avLst/>
                <a:gdLst>
                  <a:gd name="connsiteX0" fmla="*/ 4116138 w 6413079"/>
                  <a:gd name="connsiteY0" fmla="*/ 133663 h 2369842"/>
                  <a:gd name="connsiteX1" fmla="*/ 5842301 w 6413079"/>
                  <a:gd name="connsiteY1" fmla="*/ 301614 h 2369842"/>
                  <a:gd name="connsiteX2" fmla="*/ 6392807 w 6413079"/>
                  <a:gd name="connsiteY2" fmla="*/ 1486602 h 2369842"/>
                  <a:gd name="connsiteX3" fmla="*/ 5254472 w 6413079"/>
                  <a:gd name="connsiteY3" fmla="*/ 2317026 h 2369842"/>
                  <a:gd name="connsiteX4" fmla="*/ 1288962 w 6413079"/>
                  <a:gd name="connsiteY4" fmla="*/ 2214390 h 2369842"/>
                  <a:gd name="connsiteX5" fmla="*/ 29330 w 6413079"/>
                  <a:gd name="connsiteY5" fmla="*/ 1635892 h 2369842"/>
                  <a:gd name="connsiteX6" fmla="*/ 523852 w 6413079"/>
                  <a:gd name="connsiteY6" fmla="*/ 637516 h 2369842"/>
                  <a:gd name="connsiteX7" fmla="*/ 1895452 w 6413079"/>
                  <a:gd name="connsiteY7" fmla="*/ 31026 h 2369842"/>
                  <a:gd name="connsiteX8" fmla="*/ 4228105 w 6413079"/>
                  <a:gd name="connsiteY8" fmla="*/ 142994 h 23698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6413079" h="2369842">
                    <a:moveTo>
                      <a:pt x="4116138" y="133663"/>
                    </a:moveTo>
                    <a:cubicBezTo>
                      <a:pt x="4789497" y="104893"/>
                      <a:pt x="5462856" y="76124"/>
                      <a:pt x="5842301" y="301614"/>
                    </a:cubicBezTo>
                    <a:cubicBezTo>
                      <a:pt x="6221746" y="527104"/>
                      <a:pt x="6490778" y="1150700"/>
                      <a:pt x="6392807" y="1486602"/>
                    </a:cubicBezTo>
                    <a:cubicBezTo>
                      <a:pt x="6294836" y="1822504"/>
                      <a:pt x="6105113" y="2195728"/>
                      <a:pt x="5254472" y="2317026"/>
                    </a:cubicBezTo>
                    <a:cubicBezTo>
                      <a:pt x="4403831" y="2438324"/>
                      <a:pt x="2159819" y="2327912"/>
                      <a:pt x="1288962" y="2214390"/>
                    </a:cubicBezTo>
                    <a:cubicBezTo>
                      <a:pt x="418105" y="2100868"/>
                      <a:pt x="156848" y="1898704"/>
                      <a:pt x="29330" y="1635892"/>
                    </a:cubicBezTo>
                    <a:cubicBezTo>
                      <a:pt x="-98188" y="1373080"/>
                      <a:pt x="212832" y="904994"/>
                      <a:pt x="523852" y="637516"/>
                    </a:cubicBezTo>
                    <a:cubicBezTo>
                      <a:pt x="834872" y="370038"/>
                      <a:pt x="1278077" y="113446"/>
                      <a:pt x="1895452" y="31026"/>
                    </a:cubicBezTo>
                    <a:cubicBezTo>
                      <a:pt x="2512827" y="-51394"/>
                      <a:pt x="3370466" y="45800"/>
                      <a:pt x="4228105" y="142994"/>
                    </a:cubicBezTo>
                  </a:path>
                </a:pathLst>
              </a:custGeom>
              <a:solidFill>
                <a:schemeClr val="bg1">
                  <a:alpha val="22000"/>
                </a:schemeClr>
              </a:solidFill>
              <a:ln>
                <a:noFill/>
              </a:ln>
              <a:effectLst>
                <a:softEdge rad="635000"/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1" anchor="ctr"/>
              <a:lstStyle/>
              <a:p>
                <a:pPr algn="ctr"/>
                <a:endParaRPr lang="he-IL" dirty="0"/>
              </a:p>
            </p:txBody>
          </p:sp>
          <p:pic>
            <p:nvPicPr>
              <p:cNvPr id="18" name="תמונה 17">
                <a:extLst>
                  <a:ext uri="{FF2B5EF4-FFF2-40B4-BE49-F238E27FC236}">
                    <a16:creationId xmlns:a16="http://schemas.microsoft.com/office/drawing/2014/main" id="{1CCA9E5F-0A7D-4329-8E08-B7C2973BEDC7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7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ackgroundRemoval t="71673" b="96852" l="80370" r="97819">
                            <a14:backgroundMark x1="94563" y1="74111" x2="94500" y2="78333"/>
                            <a14:backgroundMark x1="91750" y1="78000" x2="92500" y2="84444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78189" t="68526"/>
              <a:stretch/>
            </p:blipFill>
            <p:spPr>
              <a:xfrm>
                <a:off x="7208182" y="3953067"/>
                <a:ext cx="879146" cy="713599"/>
              </a:xfrm>
              <a:prstGeom prst="rect">
                <a:avLst/>
              </a:prstGeom>
            </p:spPr>
          </p:pic>
        </p:grpSp>
        <p:pic>
          <p:nvPicPr>
            <p:cNvPr id="4" name="תמונה 3">
              <a:extLst>
                <a:ext uri="{FF2B5EF4-FFF2-40B4-BE49-F238E27FC236}">
                  <a16:creationId xmlns:a16="http://schemas.microsoft.com/office/drawing/2014/main" id="{15C06154-E6B4-EE36-D0B4-AD74CD11175B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0745" t="34739" r="21679"/>
            <a:stretch>
              <a:fillRect/>
            </a:stretch>
          </p:blipFill>
          <p:spPr>
            <a:xfrm>
              <a:off x="3918857" y="3992424"/>
              <a:ext cx="4142528" cy="6640487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651884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תמונה 6">
            <a:extLst>
              <a:ext uri="{FF2B5EF4-FFF2-40B4-BE49-F238E27FC236}">
                <a16:creationId xmlns:a16="http://schemas.microsoft.com/office/drawing/2014/main" id="{B39907C7-90BF-400E-B822-2232059390E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תיבת טקסט 9">
            <a:extLst>
              <a:ext uri="{FF2B5EF4-FFF2-40B4-BE49-F238E27FC236}">
                <a16:creationId xmlns:a16="http://schemas.microsoft.com/office/drawing/2014/main" id="{88118DC6-0E54-42FB-AC9C-DD05245D7966}"/>
              </a:ext>
            </a:extLst>
          </p:cNvPr>
          <p:cNvSpPr txBox="1"/>
          <p:nvPr/>
        </p:nvSpPr>
        <p:spPr>
          <a:xfrm>
            <a:off x="1905000" y="1942237"/>
            <a:ext cx="8086725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he-IL" sz="3600" dirty="0">
                <a:solidFill>
                  <a:schemeClr val="bg1"/>
                </a:solidFill>
                <a:latin typeface="Talent FS Liver" pitchFamily="2" charset="-79"/>
                <a:cs typeface="Talent FS Liver" pitchFamily="2" charset="-79"/>
              </a:rPr>
              <a:t>י"א ניסן הינו יום מיוחד מאוד עבורנו, </a:t>
            </a:r>
            <a:br>
              <a:rPr lang="en-US" sz="3600" dirty="0">
                <a:solidFill>
                  <a:schemeClr val="bg1"/>
                </a:solidFill>
                <a:latin typeface="Talent FS Liver" pitchFamily="2" charset="-79"/>
                <a:cs typeface="Talent FS Liver" pitchFamily="2" charset="-79"/>
              </a:rPr>
            </a:br>
            <a:r>
              <a:rPr lang="he-IL" sz="3600" dirty="0">
                <a:solidFill>
                  <a:schemeClr val="bg1"/>
                </a:solidFill>
                <a:latin typeface="Talent FS Liver" pitchFamily="2" charset="-79"/>
                <a:cs typeface="Talent FS Liver" pitchFamily="2" charset="-79"/>
              </a:rPr>
              <a:t>בו אנו מציינים את יום הולדתו של הרבי.</a:t>
            </a:r>
            <a:br>
              <a:rPr lang="en-US" sz="3600" dirty="0">
                <a:solidFill>
                  <a:schemeClr val="bg1"/>
                </a:solidFill>
                <a:latin typeface="Talent FS Liver" pitchFamily="2" charset="-79"/>
                <a:cs typeface="Talent FS Liver" pitchFamily="2" charset="-79"/>
              </a:rPr>
            </a:br>
            <a:r>
              <a:rPr lang="he-IL" sz="3600" dirty="0">
                <a:solidFill>
                  <a:schemeClr val="bg1"/>
                </a:solidFill>
                <a:latin typeface="Talent FS Liver" pitchFamily="2" charset="-79"/>
                <a:cs typeface="Talent FS Liver" pitchFamily="2" charset="-79"/>
              </a:rPr>
              <a:t> </a:t>
            </a:r>
          </a:p>
          <a:p>
            <a:pPr algn="ctr"/>
            <a:r>
              <a:rPr lang="he-IL" sz="3600" dirty="0">
                <a:solidFill>
                  <a:schemeClr val="bg1"/>
                </a:solidFill>
                <a:latin typeface="Talent FS Liver" pitchFamily="2" charset="-79"/>
                <a:cs typeface="Talent FS Liver" pitchFamily="2" charset="-79"/>
              </a:rPr>
              <a:t>נפתח את התוכנית המיוחדת באמירת פרק </a:t>
            </a:r>
            <a:r>
              <a:rPr lang="he-IL" sz="3600" dirty="0" err="1">
                <a:solidFill>
                  <a:schemeClr val="bg1"/>
                </a:solidFill>
                <a:latin typeface="Talent FS Liver" pitchFamily="2" charset="-79"/>
                <a:cs typeface="Talent FS Liver" pitchFamily="2" charset="-79"/>
              </a:rPr>
              <a:t>התהילים</a:t>
            </a:r>
            <a:r>
              <a:rPr lang="he-IL" sz="3600" dirty="0">
                <a:solidFill>
                  <a:schemeClr val="bg1"/>
                </a:solidFill>
                <a:latin typeface="Talent FS Liver" pitchFamily="2" charset="-79"/>
                <a:cs typeface="Talent FS Liver" pitchFamily="2" charset="-79"/>
              </a:rPr>
              <a:t> החדש של הרבי, פרק קכ"ה, ובקריאת מכתב של הרבי.</a:t>
            </a:r>
          </a:p>
        </p:txBody>
      </p:sp>
      <p:grpSp>
        <p:nvGrpSpPr>
          <p:cNvPr id="9" name="קבוצה 8">
            <a:extLst>
              <a:ext uri="{FF2B5EF4-FFF2-40B4-BE49-F238E27FC236}">
                <a16:creationId xmlns:a16="http://schemas.microsoft.com/office/drawing/2014/main" id="{ECD4BA01-F99C-8DBF-2101-64657FAEB4A0}"/>
              </a:ext>
            </a:extLst>
          </p:cNvPr>
          <p:cNvGrpSpPr/>
          <p:nvPr/>
        </p:nvGrpSpPr>
        <p:grpSpPr>
          <a:xfrm>
            <a:off x="6104108" y="5795427"/>
            <a:ext cx="4075590" cy="494672"/>
            <a:chOff x="6104108" y="5795427"/>
            <a:chExt cx="4075590" cy="494672"/>
          </a:xfrm>
        </p:grpSpPr>
        <p:sp>
          <p:nvSpPr>
            <p:cNvPr id="3" name="מלבן: פינות מעוגלות 2">
              <a:extLst>
                <a:ext uri="{FF2B5EF4-FFF2-40B4-BE49-F238E27FC236}">
                  <a16:creationId xmlns:a16="http://schemas.microsoft.com/office/drawing/2014/main" id="{5E157D4B-DF88-6184-BA60-88CF68A1BC28}"/>
                </a:ext>
              </a:extLst>
            </p:cNvPr>
            <p:cNvSpPr/>
            <p:nvPr/>
          </p:nvSpPr>
          <p:spPr>
            <a:xfrm>
              <a:off x="6104108" y="5795427"/>
              <a:ext cx="4075590" cy="494672"/>
            </a:xfrm>
            <a:custGeom>
              <a:avLst/>
              <a:gdLst>
                <a:gd name="csX0" fmla="*/ 0 w 4075590"/>
                <a:gd name="csY0" fmla="*/ 247336 h 494672"/>
                <a:gd name="csX1" fmla="*/ 247336 w 4075590"/>
                <a:gd name="csY1" fmla="*/ 0 h 494672"/>
                <a:gd name="csX2" fmla="*/ 3828254 w 4075590"/>
                <a:gd name="csY2" fmla="*/ 0 h 494672"/>
                <a:gd name="csX3" fmla="*/ 4075590 w 4075590"/>
                <a:gd name="csY3" fmla="*/ 247336 h 494672"/>
                <a:gd name="csX4" fmla="*/ 4075590 w 4075590"/>
                <a:gd name="csY4" fmla="*/ 247336 h 494672"/>
                <a:gd name="csX5" fmla="*/ 3828254 w 4075590"/>
                <a:gd name="csY5" fmla="*/ 494672 h 494672"/>
                <a:gd name="csX6" fmla="*/ 247336 w 4075590"/>
                <a:gd name="csY6" fmla="*/ 494672 h 494672"/>
                <a:gd name="csX7" fmla="*/ 0 w 4075590"/>
                <a:gd name="csY7" fmla="*/ 247336 h 49467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</a:cxnLst>
              <a:rect l="l" t="t" r="r" b="b"/>
              <a:pathLst>
                <a:path w="4075590" h="494672" fill="none" extrusionOk="0">
                  <a:moveTo>
                    <a:pt x="0" y="247336"/>
                  </a:moveTo>
                  <a:cubicBezTo>
                    <a:pt x="-1249" y="98828"/>
                    <a:pt x="105381" y="7442"/>
                    <a:pt x="247336" y="0"/>
                  </a:cubicBezTo>
                  <a:cubicBezTo>
                    <a:pt x="1744294" y="-38581"/>
                    <a:pt x="2061745" y="63341"/>
                    <a:pt x="3828254" y="0"/>
                  </a:cubicBezTo>
                  <a:cubicBezTo>
                    <a:pt x="3959139" y="-924"/>
                    <a:pt x="4085726" y="119026"/>
                    <a:pt x="4075590" y="247336"/>
                  </a:cubicBezTo>
                  <a:lnTo>
                    <a:pt x="4075590" y="247336"/>
                  </a:lnTo>
                  <a:cubicBezTo>
                    <a:pt x="4080556" y="391328"/>
                    <a:pt x="3966192" y="508532"/>
                    <a:pt x="3828254" y="494672"/>
                  </a:cubicBezTo>
                  <a:cubicBezTo>
                    <a:pt x="3208945" y="575654"/>
                    <a:pt x="1899170" y="566927"/>
                    <a:pt x="247336" y="494672"/>
                  </a:cubicBezTo>
                  <a:cubicBezTo>
                    <a:pt x="114446" y="491424"/>
                    <a:pt x="1064" y="378931"/>
                    <a:pt x="0" y="247336"/>
                  </a:cubicBezTo>
                  <a:close/>
                </a:path>
                <a:path w="4075590" h="494672" stroke="0" extrusionOk="0">
                  <a:moveTo>
                    <a:pt x="0" y="247336"/>
                  </a:moveTo>
                  <a:cubicBezTo>
                    <a:pt x="-6306" y="106846"/>
                    <a:pt x="98087" y="4747"/>
                    <a:pt x="247336" y="0"/>
                  </a:cubicBezTo>
                  <a:cubicBezTo>
                    <a:pt x="1841715" y="132882"/>
                    <a:pt x="2990779" y="-84951"/>
                    <a:pt x="3828254" y="0"/>
                  </a:cubicBezTo>
                  <a:cubicBezTo>
                    <a:pt x="3948812" y="15666"/>
                    <a:pt x="4072776" y="126288"/>
                    <a:pt x="4075590" y="247336"/>
                  </a:cubicBezTo>
                  <a:lnTo>
                    <a:pt x="4075590" y="247336"/>
                  </a:lnTo>
                  <a:cubicBezTo>
                    <a:pt x="4054526" y="372411"/>
                    <a:pt x="3967651" y="496008"/>
                    <a:pt x="3828254" y="494672"/>
                  </a:cubicBezTo>
                  <a:cubicBezTo>
                    <a:pt x="3134339" y="544205"/>
                    <a:pt x="1400617" y="509481"/>
                    <a:pt x="247336" y="494672"/>
                  </a:cubicBezTo>
                  <a:cubicBezTo>
                    <a:pt x="89876" y="491478"/>
                    <a:pt x="-16975" y="399918"/>
                    <a:pt x="0" y="247336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442A72">
                    <a:lumMod val="98000"/>
                  </a:srgbClr>
                </a:gs>
                <a:gs pos="100000">
                  <a:srgbClr val="300063"/>
                </a:gs>
              </a:gsLst>
              <a:lin ang="0" scaled="1"/>
              <a:tileRect/>
            </a:gradFill>
            <a:ln w="15875">
              <a:solidFill>
                <a:schemeClr val="bg1"/>
              </a:solidFill>
              <a:extLst>
                <a:ext uri="{C807C97D-BFC1-408E-A445-0C87EB9F89A2}">
                  <ask:lineSketchStyleProps xmlns:ask="http://schemas.microsoft.com/office/drawing/2018/sketchyshapes" sd="1219033472">
                    <a:prstGeom prst="roundRect">
                      <a:avLst>
                        <a:gd name="adj" fmla="val 50000"/>
                      </a:avLst>
                    </a:prstGeom>
                    <ask:type>
                      <ask:lineSketchCurved/>
                    </ask:type>
                  </ask:lineSketchStyleProps>
                </a:ext>
              </a:extLst>
            </a:ln>
            <a:effectLst>
              <a:outerShdw blurRad="520700" dist="38100" dir="600000" sx="103000" sy="103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  <p:sp>
          <p:nvSpPr>
            <p:cNvPr id="2" name="תיבת טקסט 1">
              <a:hlinkClick r:id="rId3" action="ppaction://hlinksldjump"/>
              <a:extLst>
                <a:ext uri="{FF2B5EF4-FFF2-40B4-BE49-F238E27FC236}">
                  <a16:creationId xmlns:a16="http://schemas.microsoft.com/office/drawing/2014/main" id="{60E888DE-ED2F-09DD-8933-16BFBCC50F0E}"/>
                </a:ext>
              </a:extLst>
            </p:cNvPr>
            <p:cNvSpPr txBox="1"/>
            <p:nvPr/>
          </p:nvSpPr>
          <p:spPr>
            <a:xfrm>
              <a:off x="6104108" y="5797888"/>
              <a:ext cx="4075590" cy="461665"/>
            </a:xfrm>
            <a:prstGeom prst="rect">
              <a:avLst/>
            </a:prstGeom>
            <a:noFill/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square">
              <a:spAutoFit/>
            </a:bodyPr>
            <a:lstStyle/>
            <a:p>
              <a:pPr lvl="0" algn="ctr"/>
              <a:r>
                <a:rPr lang="he-IL" sz="2400" dirty="0">
                  <a:solidFill>
                    <a:schemeClr val="bg1"/>
                  </a:solidFill>
                  <a:effectLst>
                    <a:outerShdw blurRad="190500" dist="38100" dir="2700000" sx="102000" sy="102000" algn="tl" rotWithShape="0">
                      <a:prstClr val="black">
                        <a:alpha val="40000"/>
                      </a:prstClr>
                    </a:outerShdw>
                  </a:effectLst>
                  <a:latin typeface="Talent FS Extra-light" panose="020B0604020202020204" charset="-79"/>
                  <a:cs typeface="Talent FS Extra-light" panose="020B0604020202020204" charset="-79"/>
                </a:rPr>
                <a:t>פרק קכ"ה- הברה אשכנזית</a:t>
              </a:r>
            </a:p>
          </p:txBody>
        </p:sp>
      </p:grpSp>
      <p:grpSp>
        <p:nvGrpSpPr>
          <p:cNvPr id="11" name="קבוצה 10">
            <a:extLst>
              <a:ext uri="{FF2B5EF4-FFF2-40B4-BE49-F238E27FC236}">
                <a16:creationId xmlns:a16="http://schemas.microsoft.com/office/drawing/2014/main" id="{B0307528-862B-ED50-83B9-0FD04BFEAD7A}"/>
              </a:ext>
            </a:extLst>
          </p:cNvPr>
          <p:cNvGrpSpPr/>
          <p:nvPr/>
        </p:nvGrpSpPr>
        <p:grpSpPr>
          <a:xfrm>
            <a:off x="1675177" y="5762329"/>
            <a:ext cx="4391610" cy="494672"/>
            <a:chOff x="1675177" y="5762329"/>
            <a:chExt cx="4391610" cy="494672"/>
          </a:xfrm>
        </p:grpSpPr>
        <p:sp>
          <p:nvSpPr>
            <p:cNvPr id="5" name="מלבן: פינות מעוגלות 4">
              <a:extLst>
                <a:ext uri="{FF2B5EF4-FFF2-40B4-BE49-F238E27FC236}">
                  <a16:creationId xmlns:a16="http://schemas.microsoft.com/office/drawing/2014/main" id="{CE6F0E72-F3DE-B9C7-43E9-28FA724ED596}"/>
                </a:ext>
              </a:extLst>
            </p:cNvPr>
            <p:cNvSpPr/>
            <p:nvPr/>
          </p:nvSpPr>
          <p:spPr>
            <a:xfrm>
              <a:off x="1675177" y="5762329"/>
              <a:ext cx="4075590" cy="494672"/>
            </a:xfrm>
            <a:custGeom>
              <a:avLst/>
              <a:gdLst>
                <a:gd name="csX0" fmla="*/ 0 w 4075590"/>
                <a:gd name="csY0" fmla="*/ 247336 h 494672"/>
                <a:gd name="csX1" fmla="*/ 247336 w 4075590"/>
                <a:gd name="csY1" fmla="*/ 0 h 494672"/>
                <a:gd name="csX2" fmla="*/ 3828254 w 4075590"/>
                <a:gd name="csY2" fmla="*/ 0 h 494672"/>
                <a:gd name="csX3" fmla="*/ 4075590 w 4075590"/>
                <a:gd name="csY3" fmla="*/ 247336 h 494672"/>
                <a:gd name="csX4" fmla="*/ 4075590 w 4075590"/>
                <a:gd name="csY4" fmla="*/ 247336 h 494672"/>
                <a:gd name="csX5" fmla="*/ 3828254 w 4075590"/>
                <a:gd name="csY5" fmla="*/ 494672 h 494672"/>
                <a:gd name="csX6" fmla="*/ 247336 w 4075590"/>
                <a:gd name="csY6" fmla="*/ 494672 h 494672"/>
                <a:gd name="csX7" fmla="*/ 0 w 4075590"/>
                <a:gd name="csY7" fmla="*/ 247336 h 49467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</a:cxnLst>
              <a:rect l="l" t="t" r="r" b="b"/>
              <a:pathLst>
                <a:path w="4075590" h="494672" fill="none" extrusionOk="0">
                  <a:moveTo>
                    <a:pt x="0" y="247336"/>
                  </a:moveTo>
                  <a:cubicBezTo>
                    <a:pt x="-1249" y="98828"/>
                    <a:pt x="105381" y="7442"/>
                    <a:pt x="247336" y="0"/>
                  </a:cubicBezTo>
                  <a:cubicBezTo>
                    <a:pt x="1744294" y="-38581"/>
                    <a:pt x="2061745" y="63341"/>
                    <a:pt x="3828254" y="0"/>
                  </a:cubicBezTo>
                  <a:cubicBezTo>
                    <a:pt x="3959139" y="-924"/>
                    <a:pt x="4085726" y="119026"/>
                    <a:pt x="4075590" y="247336"/>
                  </a:cubicBezTo>
                  <a:lnTo>
                    <a:pt x="4075590" y="247336"/>
                  </a:lnTo>
                  <a:cubicBezTo>
                    <a:pt x="4080556" y="391328"/>
                    <a:pt x="3966192" y="508532"/>
                    <a:pt x="3828254" y="494672"/>
                  </a:cubicBezTo>
                  <a:cubicBezTo>
                    <a:pt x="3208945" y="575654"/>
                    <a:pt x="1899170" y="566927"/>
                    <a:pt x="247336" y="494672"/>
                  </a:cubicBezTo>
                  <a:cubicBezTo>
                    <a:pt x="114446" y="491424"/>
                    <a:pt x="1064" y="378931"/>
                    <a:pt x="0" y="247336"/>
                  </a:cubicBezTo>
                  <a:close/>
                </a:path>
                <a:path w="4075590" h="494672" stroke="0" extrusionOk="0">
                  <a:moveTo>
                    <a:pt x="0" y="247336"/>
                  </a:moveTo>
                  <a:cubicBezTo>
                    <a:pt x="-6306" y="106846"/>
                    <a:pt x="98087" y="4747"/>
                    <a:pt x="247336" y="0"/>
                  </a:cubicBezTo>
                  <a:cubicBezTo>
                    <a:pt x="1841715" y="132882"/>
                    <a:pt x="2990779" y="-84951"/>
                    <a:pt x="3828254" y="0"/>
                  </a:cubicBezTo>
                  <a:cubicBezTo>
                    <a:pt x="3948812" y="15666"/>
                    <a:pt x="4072776" y="126288"/>
                    <a:pt x="4075590" y="247336"/>
                  </a:cubicBezTo>
                  <a:lnTo>
                    <a:pt x="4075590" y="247336"/>
                  </a:lnTo>
                  <a:cubicBezTo>
                    <a:pt x="4054526" y="372411"/>
                    <a:pt x="3967651" y="496008"/>
                    <a:pt x="3828254" y="494672"/>
                  </a:cubicBezTo>
                  <a:cubicBezTo>
                    <a:pt x="3134339" y="544205"/>
                    <a:pt x="1400617" y="509481"/>
                    <a:pt x="247336" y="494672"/>
                  </a:cubicBezTo>
                  <a:cubicBezTo>
                    <a:pt x="89876" y="491478"/>
                    <a:pt x="-16975" y="399918"/>
                    <a:pt x="0" y="247336"/>
                  </a:cubicBezTo>
                  <a:close/>
                </a:path>
              </a:pathLst>
            </a:custGeom>
            <a:gradFill>
              <a:gsLst>
                <a:gs pos="0">
                  <a:srgbClr val="442A72"/>
                </a:gs>
                <a:gs pos="100000">
                  <a:srgbClr val="300063"/>
                </a:gs>
              </a:gsLst>
              <a:lin ang="0" scaled="1"/>
            </a:gradFill>
            <a:ln w="15875">
              <a:solidFill>
                <a:schemeClr val="bg1"/>
              </a:solidFill>
              <a:extLst>
                <a:ext uri="{C807C97D-BFC1-408E-A445-0C87EB9F89A2}">
                  <ask:lineSketchStyleProps xmlns:ask="http://schemas.microsoft.com/office/drawing/2018/sketchyshapes" sd="1219033472">
                    <a:prstGeom prst="roundRect">
                      <a:avLst>
                        <a:gd name="adj" fmla="val 50000"/>
                      </a:avLst>
                    </a:prstGeom>
                    <ask:type>
                      <ask:lineSketchCurved/>
                    </ask:type>
                  </ask:lineSketchStyleProps>
                </a:ext>
              </a:extLst>
            </a:ln>
            <a:effectLst>
              <a:outerShdw blurRad="520700" dist="38100" dir="600000" sx="103000" sy="103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  <p:sp>
          <p:nvSpPr>
            <p:cNvPr id="4" name="תיבת טקסט 3">
              <a:hlinkClick r:id="rId4" action="ppaction://hlinksldjump"/>
              <a:extLst>
                <a:ext uri="{FF2B5EF4-FFF2-40B4-BE49-F238E27FC236}">
                  <a16:creationId xmlns:a16="http://schemas.microsoft.com/office/drawing/2014/main" id="{A40F010A-B215-1BF3-7AC1-2E4E8F24C6BE}"/>
                </a:ext>
              </a:extLst>
            </p:cNvPr>
            <p:cNvSpPr txBox="1"/>
            <p:nvPr/>
          </p:nvSpPr>
          <p:spPr>
            <a:xfrm>
              <a:off x="1675177" y="5795336"/>
              <a:ext cx="4391610" cy="461665"/>
            </a:xfrm>
            <a:prstGeom prst="rect">
              <a:avLst/>
            </a:prstGeom>
            <a:noFill/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square">
              <a:spAutoFit/>
            </a:bodyPr>
            <a:lstStyle/>
            <a:p>
              <a:pPr lvl="0" algn="ctr"/>
              <a:r>
                <a:rPr lang="he-IL" sz="2400" dirty="0">
                  <a:solidFill>
                    <a:schemeClr val="bg1"/>
                  </a:solidFill>
                  <a:effectLst>
                    <a:outerShdw blurRad="190500" dist="38100" dir="2700000" sx="102000" sy="102000" algn="tl" rotWithShape="0">
                      <a:prstClr val="black">
                        <a:alpha val="40000"/>
                      </a:prstClr>
                    </a:outerShdw>
                  </a:effectLst>
                  <a:latin typeface="Talent FS Extra-light" panose="020B0604020202020204" charset="-79"/>
                  <a:cs typeface="Talent FS Extra-light" panose="020B0604020202020204" charset="-79"/>
                </a:rPr>
                <a:t>פרק קכ"ה- הברה ספרדית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2013372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תמונה 4">
            <a:extLst>
              <a:ext uri="{FF2B5EF4-FFF2-40B4-BE49-F238E27FC236}">
                <a16:creationId xmlns:a16="http://schemas.microsoft.com/office/drawing/2014/main" id="{EAC5D4F4-B0D6-4C55-B8F7-F6D8C207C0A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3" name="תמונה 12">
            <a:extLst>
              <a:ext uri="{FF2B5EF4-FFF2-40B4-BE49-F238E27FC236}">
                <a16:creationId xmlns:a16="http://schemas.microsoft.com/office/drawing/2014/main" id="{509F67EC-2830-4796-9A42-82BA93750AE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2550" y="2556923"/>
            <a:ext cx="3094540" cy="4377277"/>
          </a:xfrm>
          <a:prstGeom prst="rect">
            <a:avLst/>
          </a:prstGeom>
        </p:spPr>
      </p:pic>
      <p:pic>
        <p:nvPicPr>
          <p:cNvPr id="3" name="קכה-+ספרדי">
            <a:hlinkClick r:id="" action="ppaction://media"/>
            <a:extLst>
              <a:ext uri="{FF2B5EF4-FFF2-40B4-BE49-F238E27FC236}">
                <a16:creationId xmlns:a16="http://schemas.microsoft.com/office/drawing/2014/main" id="{1279D98D-ED6C-F41A-D4A4-B3A62B241C4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545771" y="926769"/>
            <a:ext cx="9100457" cy="50044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82967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809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תמונה 4">
            <a:extLst>
              <a:ext uri="{FF2B5EF4-FFF2-40B4-BE49-F238E27FC236}">
                <a16:creationId xmlns:a16="http://schemas.microsoft.com/office/drawing/2014/main" id="{EAC5D4F4-B0D6-4C55-B8F7-F6D8C207C0A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3" name="תמונה 12">
            <a:extLst>
              <a:ext uri="{FF2B5EF4-FFF2-40B4-BE49-F238E27FC236}">
                <a16:creationId xmlns:a16="http://schemas.microsoft.com/office/drawing/2014/main" id="{509F67EC-2830-4796-9A42-82BA93750AE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2550" y="2556923"/>
            <a:ext cx="3094540" cy="4377277"/>
          </a:xfrm>
          <a:prstGeom prst="rect">
            <a:avLst/>
          </a:prstGeom>
        </p:spPr>
      </p:pic>
      <p:pic>
        <p:nvPicPr>
          <p:cNvPr id="3" name="קכה-+אשכנזי">
            <a:hlinkClick r:id="" action="ppaction://media"/>
            <a:extLst>
              <a:ext uri="{FF2B5EF4-FFF2-40B4-BE49-F238E27FC236}">
                <a16:creationId xmlns:a16="http://schemas.microsoft.com/office/drawing/2014/main" id="{3116021E-CD0E-601B-4D4F-61143D3F804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643743" y="980645"/>
            <a:ext cx="8904514" cy="48967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16223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809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תמונה 3">
            <a:extLst>
              <a:ext uri="{FF2B5EF4-FFF2-40B4-BE49-F238E27FC236}">
                <a16:creationId xmlns:a16="http://schemas.microsoft.com/office/drawing/2014/main" id="{B6081160-A645-490B-9305-128425B931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5" name="קבוצה 4">
            <a:extLst>
              <a:ext uri="{FF2B5EF4-FFF2-40B4-BE49-F238E27FC236}">
                <a16:creationId xmlns:a16="http://schemas.microsoft.com/office/drawing/2014/main" id="{9E845CF6-2AF2-4702-2A97-58E8D963CE3A}"/>
              </a:ext>
            </a:extLst>
          </p:cNvPr>
          <p:cNvGrpSpPr/>
          <p:nvPr/>
        </p:nvGrpSpPr>
        <p:grpSpPr>
          <a:xfrm>
            <a:off x="-180976" y="2537927"/>
            <a:ext cx="5019675" cy="3350578"/>
            <a:chOff x="-180976" y="2537927"/>
            <a:chExt cx="5019675" cy="3350578"/>
          </a:xfrm>
        </p:grpSpPr>
        <p:sp>
          <p:nvSpPr>
            <p:cNvPr id="13" name="מלבן 12">
              <a:extLst>
                <a:ext uri="{FF2B5EF4-FFF2-40B4-BE49-F238E27FC236}">
                  <a16:creationId xmlns:a16="http://schemas.microsoft.com/office/drawing/2014/main" id="{7F26AE52-C755-4967-AC4B-ACC0EFBB021D}"/>
                </a:ext>
              </a:extLst>
            </p:cNvPr>
            <p:cNvSpPr/>
            <p:nvPr/>
          </p:nvSpPr>
          <p:spPr>
            <a:xfrm>
              <a:off x="-180976" y="2537927"/>
              <a:ext cx="5019675" cy="3228391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  <p:sp>
          <p:nvSpPr>
            <p:cNvPr id="10" name="תיבת טקסט 9">
              <a:extLst>
                <a:ext uri="{FF2B5EF4-FFF2-40B4-BE49-F238E27FC236}">
                  <a16:creationId xmlns:a16="http://schemas.microsoft.com/office/drawing/2014/main" id="{88118DC6-0E54-42FB-AC9C-DD05245D7966}"/>
                </a:ext>
              </a:extLst>
            </p:cNvPr>
            <p:cNvSpPr txBox="1"/>
            <p:nvPr/>
          </p:nvSpPr>
          <p:spPr>
            <a:xfrm>
              <a:off x="-110817" y="2841517"/>
              <a:ext cx="4337392" cy="304698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he-IL" sz="24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ght" pitchFamily="2" charset="-79"/>
                  <a:cs typeface="Talent FS Light" pitchFamily="2" charset="-79"/>
                </a:rPr>
                <a:t>במכתבו, הרבי פונה </a:t>
              </a:r>
              <a:br>
                <a:rPr lang="en-US" sz="24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ght" pitchFamily="2" charset="-79"/>
                  <a:cs typeface="Talent FS Light" pitchFamily="2" charset="-79"/>
                </a:rPr>
              </a:br>
              <a:r>
                <a:rPr lang="he-IL" sz="24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ght" pitchFamily="2" charset="-79"/>
                  <a:cs typeface="Talent FS Light" pitchFamily="2" charset="-79"/>
                </a:rPr>
                <a:t>במיוחד אליכם- </a:t>
              </a:r>
              <a:br>
                <a:rPr lang="en-US" sz="24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ght" pitchFamily="2" charset="-79"/>
                  <a:cs typeface="Talent FS Light" pitchFamily="2" charset="-79"/>
                </a:rPr>
              </a:br>
              <a:r>
                <a:rPr lang="he-IL" sz="24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ght" pitchFamily="2" charset="-79"/>
                  <a:cs typeface="Talent FS Light" pitchFamily="2" charset="-79"/>
                </a:rPr>
                <a:t>תלמידי רשת </a:t>
              </a:r>
              <a:r>
                <a:rPr lang="he-IL" sz="2400" dirty="0" err="1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ght" pitchFamily="2" charset="-79"/>
                  <a:cs typeface="Talent FS Light" pitchFamily="2" charset="-79"/>
                </a:rPr>
                <a:t>אהלי</a:t>
              </a:r>
              <a:r>
                <a:rPr lang="he-IL" sz="24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ght" pitchFamily="2" charset="-79"/>
                  <a:cs typeface="Talent FS Light" pitchFamily="2" charset="-79"/>
                </a:rPr>
                <a:t> יוסף יצחק! </a:t>
              </a:r>
              <a:br>
                <a:rPr lang="en-US" sz="24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ght" pitchFamily="2" charset="-79"/>
                  <a:cs typeface="Talent FS Light" pitchFamily="2" charset="-79"/>
                </a:rPr>
              </a:br>
              <a:br>
                <a:rPr lang="en-US" sz="24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ght" pitchFamily="2" charset="-79"/>
                  <a:cs typeface="Talent FS Light" pitchFamily="2" charset="-79"/>
                </a:rPr>
              </a:br>
              <a:r>
                <a:rPr lang="he-IL" sz="24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ght" pitchFamily="2" charset="-79"/>
                  <a:cs typeface="Talent FS Light" pitchFamily="2" charset="-79"/>
                </a:rPr>
                <a:t>במכתב הרבי מודה על הברכות </a:t>
              </a:r>
              <a:br>
                <a:rPr lang="en-US" sz="24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ght" pitchFamily="2" charset="-79"/>
                  <a:cs typeface="Talent FS Light" pitchFamily="2" charset="-79"/>
                </a:rPr>
              </a:br>
              <a:r>
                <a:rPr lang="he-IL" sz="24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ght" pitchFamily="2" charset="-79"/>
                  <a:cs typeface="Talent FS Light" pitchFamily="2" charset="-79"/>
                </a:rPr>
                <a:t>ששלחו לו לרגל יום הולדתו, </a:t>
              </a:r>
              <a:br>
                <a:rPr lang="en-US" sz="24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ght" pitchFamily="2" charset="-79"/>
                  <a:cs typeface="Talent FS Light" pitchFamily="2" charset="-79"/>
                </a:rPr>
              </a:br>
              <a:r>
                <a:rPr lang="he-IL" sz="24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ght" pitchFamily="2" charset="-79"/>
                  <a:cs typeface="Talent FS Light" pitchFamily="2" charset="-79"/>
                </a:rPr>
                <a:t>ועל ההחלטת הטובות שקיבלו. </a:t>
              </a:r>
              <a:br>
                <a:rPr lang="en-US" sz="24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ght" pitchFamily="2" charset="-79"/>
                  <a:cs typeface="Talent FS Light" pitchFamily="2" charset="-79"/>
                </a:rPr>
              </a:br>
              <a:endParaRPr lang="he-IL" sz="2400" dirty="0">
                <a:gradFill>
                  <a:gsLst>
                    <a:gs pos="70000">
                      <a:srgbClr val="300063"/>
                    </a:gs>
                    <a:gs pos="52000">
                      <a:srgbClr val="4F207A"/>
                    </a:gs>
                    <a:gs pos="28000">
                      <a:srgbClr val="52267C"/>
                    </a:gs>
                  </a:gsLst>
                  <a:lin ang="0" scaled="1"/>
                </a:gradFill>
                <a:latin typeface="Talent FS Light" pitchFamily="2" charset="-79"/>
                <a:cs typeface="Talent FS Light" pitchFamily="2" charset="-79"/>
              </a:endParaRPr>
            </a:p>
          </p:txBody>
        </p:sp>
      </p:grpSp>
      <p:pic>
        <p:nvPicPr>
          <p:cNvPr id="2" name="תמונה 1">
            <a:extLst>
              <a:ext uri="{FF2B5EF4-FFF2-40B4-BE49-F238E27FC236}">
                <a16:creationId xmlns:a16="http://schemas.microsoft.com/office/drawing/2014/main" id="{8A2CCE4D-C3D9-3EAE-F6C3-5EDFE01224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4690" y="-1318411"/>
            <a:ext cx="8168282" cy="9122287"/>
          </a:xfrm>
          <a:prstGeom prst="rect">
            <a:avLst/>
          </a:prstGeom>
        </p:spPr>
      </p:pic>
      <p:pic>
        <p:nvPicPr>
          <p:cNvPr id="12" name="תמונה 11">
            <a:extLst>
              <a:ext uri="{FF2B5EF4-FFF2-40B4-BE49-F238E27FC236}">
                <a16:creationId xmlns:a16="http://schemas.microsoft.com/office/drawing/2014/main" id="{7D0947E6-FDDC-4231-B2C7-537BCF6B20B8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2875" b="86313" l="17750" r="84563">
                        <a14:foregroundMark x1="54188" y1="12937" x2="58625" y2="12937"/>
                        <a14:foregroundMark x1="82813" y1="44938" x2="82813" y2="60375"/>
                        <a14:foregroundMark x1="23563" y1="66688" x2="72688" y2="75938"/>
                        <a14:foregroundMark x1="72688" y1="75938" x2="73563" y2="75938"/>
                        <a14:foregroundMark x1="21875" y1="67063" x2="21375" y2="70000"/>
                        <a14:foregroundMark x1="27437" y1="76313" x2="51500" y2="77438"/>
                        <a14:foregroundMark x1="51500" y1="77438" x2="83188" y2="76313"/>
                        <a14:foregroundMark x1="83813" y1="76688" x2="84563" y2="79375"/>
                        <a14:foregroundMark x1="26813" y1="73188" x2="22375" y2="82125"/>
                        <a14:foregroundMark x1="25313" y1="74438" x2="17750" y2="82375"/>
                        <a14:foregroundMark x1="52000" y1="77063" x2="46313" y2="86313"/>
                        <a14:foregroundMark x1="46313" y1="86313" x2="46313" y2="86313"/>
                        <a14:foregroundMark x1="22375" y1="73313" x2="20750" y2="79250"/>
                      </a14:backgroundRemoval>
                    </a14:imgEffect>
                  </a14:imgLayer>
                </a14:imgProps>
              </a:ext>
            </a:extLst>
          </a:blip>
          <a:srcRect l="14815" t="6790" r="15309" b="21481"/>
          <a:stretch/>
        </p:blipFill>
        <p:spPr>
          <a:xfrm>
            <a:off x="8670070" y="3242733"/>
            <a:ext cx="3521930" cy="3615267"/>
          </a:xfrm>
          <a:prstGeom prst="rect">
            <a:avLst/>
          </a:prstGeom>
        </p:spPr>
      </p:pic>
      <p:pic>
        <p:nvPicPr>
          <p:cNvPr id="14" name="תמונה 13">
            <a:extLst>
              <a:ext uri="{FF2B5EF4-FFF2-40B4-BE49-F238E27FC236}">
                <a16:creationId xmlns:a16="http://schemas.microsoft.com/office/drawing/2014/main" id="{4490F26C-5B74-4461-9C1E-E84B9134E1E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051" y="1659011"/>
            <a:ext cx="1396623" cy="1975546"/>
          </a:xfrm>
          <a:prstGeom prst="rect">
            <a:avLst/>
          </a:prstGeom>
        </p:spPr>
      </p:pic>
      <p:pic>
        <p:nvPicPr>
          <p:cNvPr id="15" name="תמונה 14">
            <a:extLst>
              <a:ext uri="{FF2B5EF4-FFF2-40B4-BE49-F238E27FC236}">
                <a16:creationId xmlns:a16="http://schemas.microsoft.com/office/drawing/2014/main" id="{90DC1DC3-EE6F-4085-B413-BA9423DE1CF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3132" y="295275"/>
            <a:ext cx="2034702" cy="1252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09790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תמונה 3">
            <a:extLst>
              <a:ext uri="{FF2B5EF4-FFF2-40B4-BE49-F238E27FC236}">
                <a16:creationId xmlns:a16="http://schemas.microsoft.com/office/drawing/2014/main" id="{E732CCAC-FB27-4F0A-A4C5-75CCA8897CF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תיבת טקסט 9">
            <a:extLst>
              <a:ext uri="{FF2B5EF4-FFF2-40B4-BE49-F238E27FC236}">
                <a16:creationId xmlns:a16="http://schemas.microsoft.com/office/drawing/2014/main" id="{88118DC6-0E54-42FB-AC9C-DD05245D7966}"/>
              </a:ext>
            </a:extLst>
          </p:cNvPr>
          <p:cNvSpPr txBox="1"/>
          <p:nvPr/>
        </p:nvSpPr>
        <p:spPr>
          <a:xfrm>
            <a:off x="1576387" y="1581549"/>
            <a:ext cx="9039225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he-IL" sz="4000" dirty="0">
                <a:solidFill>
                  <a:schemeClr val="bg1"/>
                </a:solidFill>
                <a:latin typeface="Talent FS Liver" pitchFamily="2" charset="-79"/>
                <a:cs typeface="Talent FS Liver" pitchFamily="2" charset="-79"/>
              </a:rPr>
              <a:t>כעת, נצפה </a:t>
            </a:r>
            <a:r>
              <a:rPr lang="he-IL" sz="4000" dirty="0" err="1">
                <a:solidFill>
                  <a:schemeClr val="bg1"/>
                </a:solidFill>
                <a:latin typeface="Talent FS Liver" pitchFamily="2" charset="-79"/>
                <a:cs typeface="Talent FS Liver" pitchFamily="2" charset="-79"/>
              </a:rPr>
              <a:t>בוידאו</a:t>
            </a:r>
            <a:r>
              <a:rPr lang="he-IL" sz="4000" dirty="0">
                <a:solidFill>
                  <a:schemeClr val="bg1"/>
                </a:solidFill>
                <a:latin typeface="Talent FS Liver" pitchFamily="2" charset="-79"/>
                <a:cs typeface="Talent FS Liver" pitchFamily="2" charset="-79"/>
              </a:rPr>
              <a:t> מיוחד על ילד צעיר,</a:t>
            </a:r>
          </a:p>
          <a:p>
            <a:pPr algn="ctr"/>
            <a:r>
              <a:rPr lang="he-IL" sz="4000" dirty="0">
                <a:solidFill>
                  <a:schemeClr val="bg1"/>
                </a:solidFill>
                <a:latin typeface="Talent FS Liver" pitchFamily="2" charset="-79"/>
                <a:cs typeface="Talent FS Liver" pitchFamily="2" charset="-79"/>
              </a:rPr>
              <a:t>שרצה להעניק לרבי מתנה אישית…</a:t>
            </a:r>
          </a:p>
          <a:p>
            <a:pPr algn="ctr"/>
            <a:endParaRPr lang="he-IL" sz="4000" dirty="0">
              <a:gradFill>
                <a:gsLst>
                  <a:gs pos="70000">
                    <a:srgbClr val="300063"/>
                  </a:gs>
                  <a:gs pos="52000">
                    <a:srgbClr val="4F207A"/>
                  </a:gs>
                  <a:gs pos="28000">
                    <a:srgbClr val="52267C"/>
                  </a:gs>
                </a:gsLst>
                <a:lin ang="0" scaled="1"/>
              </a:gradFill>
              <a:latin typeface="Talent FS Liver" pitchFamily="2" charset="-79"/>
              <a:cs typeface="Talent FS Liver" pitchFamily="2" charset="-79"/>
            </a:endParaRPr>
          </a:p>
        </p:txBody>
      </p:sp>
      <p:grpSp>
        <p:nvGrpSpPr>
          <p:cNvPr id="13" name="קבוצה 12">
            <a:extLst>
              <a:ext uri="{FF2B5EF4-FFF2-40B4-BE49-F238E27FC236}">
                <a16:creationId xmlns:a16="http://schemas.microsoft.com/office/drawing/2014/main" id="{7FCE98C1-B5FA-461B-AEBF-E0785AF68C2D}"/>
              </a:ext>
            </a:extLst>
          </p:cNvPr>
          <p:cNvGrpSpPr/>
          <p:nvPr/>
        </p:nvGrpSpPr>
        <p:grpSpPr>
          <a:xfrm>
            <a:off x="2842661" y="3520541"/>
            <a:ext cx="6506676" cy="3163098"/>
            <a:chOff x="2524125" y="3737824"/>
            <a:chExt cx="7006189" cy="3405926"/>
          </a:xfrm>
          <a:effectLst>
            <a:outerShdw blurRad="406400" dist="38100" dir="8100000" sx="103000" sy="103000" algn="tr" rotWithShape="0">
              <a:prstClr val="black">
                <a:alpha val="40000"/>
              </a:prstClr>
            </a:outerShdw>
          </a:effectLst>
        </p:grpSpPr>
        <p:pic>
          <p:nvPicPr>
            <p:cNvPr id="6" name="תמונה 5">
              <a:extLst>
                <a:ext uri="{FF2B5EF4-FFF2-40B4-BE49-F238E27FC236}">
                  <a16:creationId xmlns:a16="http://schemas.microsoft.com/office/drawing/2014/main" id="{C18B3163-6D06-4B8B-8EA8-785609182D31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6258" b="95951" l="3011" r="90000">
                          <a14:foregroundMark x1="83548" y1="33620" x2="77419" y2="86748"/>
                          <a14:foregroundMark x1="77419" y1="86748" x2="62151" y2="94724"/>
                          <a14:foregroundMark x1="62151" y1="94724" x2="12258" y2="91902"/>
                          <a14:foregroundMark x1="12258" y1="91902" x2="6344" y2="87975"/>
                          <a14:foregroundMark x1="6344" y1="87975" x2="8710" y2="36564"/>
                          <a14:foregroundMark x1="8710" y1="36564" x2="23763" y2="28712"/>
                          <a14:foregroundMark x1="23763" y1="28712" x2="53441" y2="27730"/>
                          <a14:foregroundMark x1="53441" y1="27730" x2="67634" y2="50552"/>
                          <a14:foregroundMark x1="67634" y1="50552" x2="34301" y2="80245"/>
                          <a14:foregroundMark x1="34301" y1="80245" x2="23548" y2="53006"/>
                          <a14:foregroundMark x1="23548" y1="53006" x2="43333" y2="41718"/>
                          <a14:foregroundMark x1="43333" y1="41718" x2="45591" y2="42699"/>
                          <a14:foregroundMark x1="79247" y1="72515" x2="79032" y2="89939"/>
                          <a14:foregroundMark x1="79032" y1="89939" x2="33656" y2="92883"/>
                          <a14:foregroundMark x1="26344" y1="95460" x2="48602" y2="93620"/>
                          <a14:foregroundMark x1="48602" y1="93620" x2="52796" y2="93865"/>
                          <a14:foregroundMark x1="50753" y1="97301" x2="57097" y2="95951"/>
                          <a14:foregroundMark x1="57097" y1="95951" x2="57204" y2="95828"/>
                          <a14:foregroundMark x1="66344" y1="78282" x2="66882" y2="90061"/>
                          <a14:foregroundMark x1="7634" y1="37178" x2="5806" y2="73620"/>
                          <a14:foregroundMark x1="25269" y1="14601" x2="33548" y2="19509"/>
                          <a14:foregroundMark x1="33548" y1="19509" x2="58280" y2="17055"/>
                          <a14:foregroundMark x1="58280" y1="17055" x2="48387" y2="15706"/>
                          <a14:foregroundMark x1="48387" y1="15706" x2="40108" y2="19755"/>
                          <a14:foregroundMark x1="40108" y1="19755" x2="39677" y2="19877"/>
                          <a14:foregroundMark x1="58172" y1="10675" x2="59462" y2="26503"/>
                          <a14:foregroundMark x1="63011" y1="12025" x2="64086" y2="30429"/>
                          <a14:foregroundMark x1="74906" y1="10188" x2="76882" y2="10798"/>
                          <a14:foregroundMark x1="67742" y1="7975" x2="71080" y2="9005"/>
                          <a14:foregroundMark x1="76882" y1="10798" x2="78387" y2="19632"/>
                          <a14:foregroundMark x1="78387" y1="19632" x2="72258" y2="23681"/>
                          <a14:foregroundMark x1="72258" y1="23681" x2="79355" y2="17423"/>
                          <a14:foregroundMark x1="79355" y1="17423" x2="77634" y2="10429"/>
                          <a14:foregroundMark x1="77634" y1="10429" x2="77312" y2="10184"/>
                          <a14:foregroundMark x1="29140" y1="6258" x2="35914" y2="7362"/>
                          <a14:foregroundMark x1="6559" y1="10920" x2="3978" y2="17669"/>
                          <a14:foregroundMark x1="3978" y1="17669" x2="3924" y2="19150"/>
                          <a14:backgroundMark x1="72043" y1="8834" x2="72903" y2="10920"/>
                          <a14:backgroundMark x1="71075" y1="9448" x2="73333" y2="10307"/>
                          <a14:backgroundMark x1="71075" y1="9202" x2="70860" y2="11166"/>
                          <a14:backgroundMark x1="73118" y1="8712" x2="73871" y2="10675"/>
                          <a14:backgroundMark x1="70968" y1="9325" x2="71290" y2="8834"/>
                          <a14:backgroundMark x1="2796" y1="19632" x2="3978" y2="23067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4195762" y="3737824"/>
              <a:ext cx="3800476" cy="3330524"/>
            </a:xfrm>
            <a:prstGeom prst="rect">
              <a:avLst/>
            </a:prstGeom>
          </p:spPr>
        </p:pic>
        <p:pic>
          <p:nvPicPr>
            <p:cNvPr id="9" name="תמונה 8">
              <a:extLst>
                <a:ext uri="{FF2B5EF4-FFF2-40B4-BE49-F238E27FC236}">
                  <a16:creationId xmlns:a16="http://schemas.microsoft.com/office/drawing/2014/main" id="{1674B0E0-C09B-46C8-B682-5CF6B580E9D7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5486" b="98276" l="10000" r="92651">
                          <a14:foregroundMark x1="58916" y1="39028" x2="62169" y2="76176"/>
                          <a14:foregroundMark x1="28554" y1="39812" x2="25663" y2="81975"/>
                          <a14:foregroundMark x1="25663" y1="81975" x2="43735" y2="91223"/>
                          <a14:foregroundMark x1="43735" y1="91223" x2="69398" y2="91379"/>
                          <a14:foregroundMark x1="69398" y1="91379" x2="88554" y2="85580"/>
                          <a14:foregroundMark x1="88554" y1="85580" x2="91084" y2="77116"/>
                          <a14:foregroundMark x1="91084" y1="77116" x2="89759" y2="33386"/>
                          <a14:foregroundMark x1="89759" y1="33386" x2="66265" y2="30251"/>
                          <a14:foregroundMark x1="66265" y1="30251" x2="58072" y2="24922"/>
                          <a14:foregroundMark x1="58072" y1="24922" x2="66867" y2="6426"/>
                          <a14:foregroundMark x1="66867" y1="6426" x2="67470" y2="14107"/>
                          <a14:foregroundMark x1="59398" y1="24138" x2="66024" y2="54075"/>
                          <a14:foregroundMark x1="66024" y1="54075" x2="63133" y2="84953"/>
                          <a14:foregroundMark x1="63133" y1="84953" x2="76747" y2="55956"/>
                          <a14:foregroundMark x1="39036" y1="38715" x2="32651" y2="47806"/>
                          <a14:foregroundMark x1="32651" y1="47806" x2="22410" y2="78370"/>
                          <a14:foregroundMark x1="22410" y1="78370" x2="24819" y2="90909"/>
                          <a14:foregroundMark x1="24819" y1="90909" x2="67108" y2="88401"/>
                          <a14:foregroundMark x1="67108" y1="88401" x2="68072" y2="88401"/>
                          <a14:foregroundMark x1="70843" y1="34796" x2="76627" y2="56740"/>
                          <a14:foregroundMark x1="76627" y1="56740" x2="72892" y2="86050"/>
                          <a14:foregroundMark x1="72892" y1="86050" x2="69036" y2="60188"/>
                          <a14:foregroundMark x1="69036" y1="60188" x2="72410" y2="38401"/>
                          <a14:foregroundMark x1="72410" y1="38401" x2="30723" y2="30878"/>
                          <a14:foregroundMark x1="30723" y1="30878" x2="25301" y2="43260"/>
                          <a14:foregroundMark x1="25301" y1="43260" x2="26627" y2="57994"/>
                          <a14:foregroundMark x1="26627" y1="57994" x2="33976" y2="45455"/>
                          <a14:foregroundMark x1="33976" y1="45455" x2="50120" y2="29467"/>
                          <a14:foregroundMark x1="50120" y1="29467" x2="74096" y2="32445"/>
                          <a14:foregroundMark x1="74096" y1="32445" x2="79639" y2="58777"/>
                          <a14:foregroundMark x1="79639" y1="58777" x2="76145" y2="82445"/>
                          <a14:foregroundMark x1="76145" y1="82445" x2="71928" y2="71003"/>
                          <a14:foregroundMark x1="71928" y1="71003" x2="75783" y2="43887"/>
                          <a14:foregroundMark x1="75783" y1="43887" x2="81807" y2="37147"/>
                          <a14:foregroundMark x1="81807" y1="37147" x2="87470" y2="34013"/>
                          <a14:foregroundMark x1="87470" y1="34013" x2="93133" y2="42633"/>
                          <a14:foregroundMark x1="93133" y1="42633" x2="94940" y2="76489"/>
                          <a14:foregroundMark x1="94940" y1="76489" x2="85663" y2="88715"/>
                          <a14:foregroundMark x1="85663" y1="88715" x2="53735" y2="94201"/>
                          <a14:foregroundMark x1="35542" y1="5486" x2="40964" y2="12853"/>
                          <a14:foregroundMark x1="25181" y1="19906" x2="27952" y2="23354"/>
                          <a14:foregroundMark x1="89277" y1="11442" x2="90361" y2="22414"/>
                          <a14:foregroundMark x1="90361" y1="22414" x2="90361" y2="22414"/>
                          <a14:foregroundMark x1="91084" y1="9718" x2="92651" y2="17555"/>
                          <a14:foregroundMark x1="92651" y1="17555" x2="92530" y2="18495"/>
                          <a14:foregroundMark x1="79036" y1="13636" x2="77952" y2="19592"/>
                          <a14:foregroundMark x1="75783" y1="25235" x2="77229" y2="25705"/>
                          <a14:foregroundMark x1="73976" y1="97962" x2="91446" y2="91693"/>
                          <a14:foregroundMark x1="91446" y1="91693" x2="91566" y2="91536"/>
                          <a14:foregroundMark x1="82530" y1="94828" x2="72048" y2="98276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6719887" y="4879469"/>
              <a:ext cx="2810427" cy="2160304"/>
            </a:xfrm>
            <a:prstGeom prst="rect">
              <a:avLst/>
            </a:prstGeom>
          </p:spPr>
        </p:pic>
        <p:pic>
          <p:nvPicPr>
            <p:cNvPr id="3" name="תמונה 2">
              <a:extLst>
                <a:ext uri="{FF2B5EF4-FFF2-40B4-BE49-F238E27FC236}">
                  <a16:creationId xmlns:a16="http://schemas.microsoft.com/office/drawing/2014/main" id="{EA7979EB-1BDF-4EBF-943A-C0A0DBC2A0DA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5183" b="95760" l="9696" r="89741">
                          <a14:foregroundMark x1="23112" y1="79152" x2="68693" y2="92584"/>
                          <a14:foregroundMark x1="66742" y1="91402" x2="44983" y2="95760"/>
                          <a14:foregroundMark x1="9808" y1="34276" x2="11725" y2="83510"/>
                          <a14:foregroundMark x1="40812" y1="6832" x2="60036" y2="8619"/>
                          <a14:foregroundMark x1="37993" y1="5183" x2="57272" y2="5418"/>
                          <a14:backgroundMark x1="61669" y1="7420" x2="62683" y2="10483"/>
                          <a14:backgroundMark x1="68320" y1="93993" x2="74070" y2="92697"/>
                          <a14:backgroundMark x1="71815" y1="93051" x2="65840" y2="96349"/>
                          <a14:backgroundMark x1="69673" y1="92697" x2="69673" y2="92697"/>
                          <a14:backgroundMark x1="68320" y1="92697" x2="68320" y2="92697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2524125" y="5034022"/>
              <a:ext cx="2204156" cy="2109728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6731797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תמונה 4">
            <a:extLst>
              <a:ext uri="{FF2B5EF4-FFF2-40B4-BE49-F238E27FC236}">
                <a16:creationId xmlns:a16="http://schemas.microsoft.com/office/drawing/2014/main" id="{EAC5D4F4-B0D6-4C55-B8F7-F6D8C207C0A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3" name="תמונה 12">
            <a:extLst>
              <a:ext uri="{FF2B5EF4-FFF2-40B4-BE49-F238E27FC236}">
                <a16:creationId xmlns:a16="http://schemas.microsoft.com/office/drawing/2014/main" id="{509F67EC-2830-4796-9A42-82BA93750AE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2550" y="2528348"/>
            <a:ext cx="3094540" cy="4377277"/>
          </a:xfrm>
          <a:prstGeom prst="rect">
            <a:avLst/>
          </a:prstGeom>
        </p:spPr>
      </p:pic>
      <p:pic>
        <p:nvPicPr>
          <p:cNvPr id="3" name="מתוקן+מוכן">
            <a:hlinkClick r:id="" action="ppaction://media"/>
            <a:extLst>
              <a:ext uri="{FF2B5EF4-FFF2-40B4-BE49-F238E27FC236}">
                <a16:creationId xmlns:a16="http://schemas.microsoft.com/office/drawing/2014/main" id="{44148E5A-1A74-8ED0-3ECF-E458471223C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-37324" y="-1"/>
            <a:ext cx="12344398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19355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715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תמונה 3">
            <a:extLst>
              <a:ext uri="{FF2B5EF4-FFF2-40B4-BE49-F238E27FC236}">
                <a16:creationId xmlns:a16="http://schemas.microsoft.com/office/drawing/2014/main" id="{E732CCAC-FB27-4F0A-A4C5-75CCA8897CF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תמונה 1">
            <a:extLst>
              <a:ext uri="{FF2B5EF4-FFF2-40B4-BE49-F238E27FC236}">
                <a16:creationId xmlns:a16="http://schemas.microsoft.com/office/drawing/2014/main" id="{4A1BFABF-8BFA-6759-E575-E09CB02BD03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2875" b="86313" l="17750" r="84563">
                        <a14:foregroundMark x1="54188" y1="12937" x2="58625" y2="12937"/>
                        <a14:foregroundMark x1="82813" y1="44938" x2="82813" y2="60375"/>
                        <a14:foregroundMark x1="23563" y1="66688" x2="72688" y2="75938"/>
                        <a14:foregroundMark x1="72688" y1="75938" x2="73563" y2="75938"/>
                        <a14:foregroundMark x1="21875" y1="67063" x2="21375" y2="70000"/>
                        <a14:foregroundMark x1="27437" y1="76313" x2="51500" y2="77438"/>
                        <a14:foregroundMark x1="51500" y1="77438" x2="83188" y2="76313"/>
                        <a14:foregroundMark x1="83813" y1="76688" x2="84563" y2="79375"/>
                        <a14:foregroundMark x1="26813" y1="73188" x2="22375" y2="82125"/>
                        <a14:foregroundMark x1="25313" y1="74438" x2="17750" y2="82375"/>
                        <a14:foregroundMark x1="52000" y1="77063" x2="46313" y2="86313"/>
                        <a14:foregroundMark x1="46313" y1="86313" x2="46313" y2="86313"/>
                        <a14:foregroundMark x1="22375" y1="73313" x2="20750" y2="79250"/>
                      </a14:backgroundRemoval>
                    </a14:imgEffect>
                  </a14:imgLayer>
                </a14:imgProps>
              </a:ext>
            </a:extLst>
          </a:blip>
          <a:srcRect l="14815" t="6790" r="15309" b="21481"/>
          <a:stretch/>
        </p:blipFill>
        <p:spPr>
          <a:xfrm>
            <a:off x="8670071" y="3242733"/>
            <a:ext cx="3521930" cy="3615267"/>
          </a:xfrm>
          <a:prstGeom prst="rect">
            <a:avLst/>
          </a:prstGeom>
        </p:spPr>
      </p:pic>
      <p:grpSp>
        <p:nvGrpSpPr>
          <p:cNvPr id="13" name="קבוצה 12">
            <a:extLst>
              <a:ext uri="{FF2B5EF4-FFF2-40B4-BE49-F238E27FC236}">
                <a16:creationId xmlns:a16="http://schemas.microsoft.com/office/drawing/2014/main" id="{7FCE98C1-B5FA-461B-AEBF-E0785AF68C2D}"/>
              </a:ext>
            </a:extLst>
          </p:cNvPr>
          <p:cNvGrpSpPr/>
          <p:nvPr/>
        </p:nvGrpSpPr>
        <p:grpSpPr>
          <a:xfrm>
            <a:off x="5144367" y="4638159"/>
            <a:ext cx="4441192" cy="2159002"/>
            <a:chOff x="2524125" y="3737824"/>
            <a:chExt cx="7006189" cy="3405926"/>
          </a:xfrm>
          <a:effectLst>
            <a:outerShdw blurRad="406400" dist="38100" dir="8100000" sx="103000" sy="103000" algn="tr" rotWithShape="0">
              <a:prstClr val="black">
                <a:alpha val="40000"/>
              </a:prstClr>
            </a:outerShdw>
          </a:effectLst>
        </p:grpSpPr>
        <p:pic>
          <p:nvPicPr>
            <p:cNvPr id="6" name="תמונה 5">
              <a:extLst>
                <a:ext uri="{FF2B5EF4-FFF2-40B4-BE49-F238E27FC236}">
                  <a16:creationId xmlns:a16="http://schemas.microsoft.com/office/drawing/2014/main" id="{C18B3163-6D06-4B8B-8EA8-785609182D31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6258" b="95951" l="3011" r="90000">
                          <a14:foregroundMark x1="83548" y1="33620" x2="77419" y2="86748"/>
                          <a14:foregroundMark x1="77419" y1="86748" x2="62151" y2="94724"/>
                          <a14:foregroundMark x1="62151" y1="94724" x2="12258" y2="91902"/>
                          <a14:foregroundMark x1="12258" y1="91902" x2="6344" y2="87975"/>
                          <a14:foregroundMark x1="6344" y1="87975" x2="8710" y2="36564"/>
                          <a14:foregroundMark x1="8710" y1="36564" x2="23763" y2="28712"/>
                          <a14:foregroundMark x1="23763" y1="28712" x2="53441" y2="27730"/>
                          <a14:foregroundMark x1="53441" y1="27730" x2="67634" y2="50552"/>
                          <a14:foregroundMark x1="67634" y1="50552" x2="34301" y2="80245"/>
                          <a14:foregroundMark x1="34301" y1="80245" x2="23548" y2="53006"/>
                          <a14:foregroundMark x1="23548" y1="53006" x2="43333" y2="41718"/>
                          <a14:foregroundMark x1="43333" y1="41718" x2="45591" y2="42699"/>
                          <a14:foregroundMark x1="79247" y1="72515" x2="79032" y2="89939"/>
                          <a14:foregroundMark x1="79032" y1="89939" x2="33656" y2="92883"/>
                          <a14:foregroundMark x1="26344" y1="95460" x2="48602" y2="93620"/>
                          <a14:foregroundMark x1="48602" y1="93620" x2="52796" y2="93865"/>
                          <a14:foregroundMark x1="50753" y1="97301" x2="57097" y2="95951"/>
                          <a14:foregroundMark x1="57097" y1="95951" x2="57204" y2="95828"/>
                          <a14:foregroundMark x1="66344" y1="78282" x2="66882" y2="90061"/>
                          <a14:foregroundMark x1="7634" y1="37178" x2="5806" y2="73620"/>
                          <a14:foregroundMark x1="25269" y1="14601" x2="33548" y2="19509"/>
                          <a14:foregroundMark x1="33548" y1="19509" x2="58280" y2="17055"/>
                          <a14:foregroundMark x1="58280" y1="17055" x2="48387" y2="15706"/>
                          <a14:foregroundMark x1="48387" y1="15706" x2="40108" y2="19755"/>
                          <a14:foregroundMark x1="40108" y1="19755" x2="39677" y2="19877"/>
                          <a14:foregroundMark x1="58172" y1="10675" x2="59462" y2="26503"/>
                          <a14:foregroundMark x1="63011" y1="12025" x2="64086" y2="30429"/>
                          <a14:foregroundMark x1="74906" y1="10188" x2="76882" y2="10798"/>
                          <a14:foregroundMark x1="67742" y1="7975" x2="71080" y2="9005"/>
                          <a14:foregroundMark x1="76882" y1="10798" x2="78387" y2="19632"/>
                          <a14:foregroundMark x1="78387" y1="19632" x2="72258" y2="23681"/>
                          <a14:foregroundMark x1="72258" y1="23681" x2="79355" y2="17423"/>
                          <a14:foregroundMark x1="79355" y1="17423" x2="77634" y2="10429"/>
                          <a14:foregroundMark x1="77634" y1="10429" x2="77312" y2="10184"/>
                          <a14:foregroundMark x1="29140" y1="6258" x2="35914" y2="7362"/>
                          <a14:foregroundMark x1="6559" y1="10920" x2="3978" y2="17669"/>
                          <a14:foregroundMark x1="3978" y1="17669" x2="3924" y2="19150"/>
                          <a14:backgroundMark x1="72043" y1="8834" x2="72903" y2="10920"/>
                          <a14:backgroundMark x1="71075" y1="9448" x2="73333" y2="10307"/>
                          <a14:backgroundMark x1="71075" y1="9202" x2="70860" y2="11166"/>
                          <a14:backgroundMark x1="73118" y1="8712" x2="73871" y2="10675"/>
                          <a14:backgroundMark x1="70968" y1="9325" x2="71290" y2="8834"/>
                          <a14:backgroundMark x1="2796" y1="19632" x2="3978" y2="23067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4195762" y="3737824"/>
              <a:ext cx="3800476" cy="3330524"/>
            </a:xfrm>
            <a:prstGeom prst="rect">
              <a:avLst/>
            </a:prstGeom>
          </p:spPr>
        </p:pic>
        <p:pic>
          <p:nvPicPr>
            <p:cNvPr id="9" name="תמונה 8">
              <a:extLst>
                <a:ext uri="{FF2B5EF4-FFF2-40B4-BE49-F238E27FC236}">
                  <a16:creationId xmlns:a16="http://schemas.microsoft.com/office/drawing/2014/main" id="{1674B0E0-C09B-46C8-B682-5CF6B580E9D7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5486" b="98276" l="10000" r="92651">
                          <a14:foregroundMark x1="58916" y1="39028" x2="62169" y2="76176"/>
                          <a14:foregroundMark x1="28554" y1="39812" x2="25663" y2="81975"/>
                          <a14:foregroundMark x1="25663" y1="81975" x2="43735" y2="91223"/>
                          <a14:foregroundMark x1="43735" y1="91223" x2="69398" y2="91379"/>
                          <a14:foregroundMark x1="69398" y1="91379" x2="88554" y2="85580"/>
                          <a14:foregroundMark x1="88554" y1="85580" x2="91084" y2="77116"/>
                          <a14:foregroundMark x1="91084" y1="77116" x2="89759" y2="33386"/>
                          <a14:foregroundMark x1="89759" y1="33386" x2="66265" y2="30251"/>
                          <a14:foregroundMark x1="66265" y1="30251" x2="58072" y2="24922"/>
                          <a14:foregroundMark x1="58072" y1="24922" x2="66867" y2="6426"/>
                          <a14:foregroundMark x1="66867" y1="6426" x2="67470" y2="14107"/>
                          <a14:foregroundMark x1="59398" y1="24138" x2="66024" y2="54075"/>
                          <a14:foregroundMark x1="66024" y1="54075" x2="63133" y2="84953"/>
                          <a14:foregroundMark x1="63133" y1="84953" x2="76747" y2="55956"/>
                          <a14:foregroundMark x1="39036" y1="38715" x2="32651" y2="47806"/>
                          <a14:foregroundMark x1="32651" y1="47806" x2="22410" y2="78370"/>
                          <a14:foregroundMark x1="22410" y1="78370" x2="24819" y2="90909"/>
                          <a14:foregroundMark x1="24819" y1="90909" x2="67108" y2="88401"/>
                          <a14:foregroundMark x1="67108" y1="88401" x2="68072" y2="88401"/>
                          <a14:foregroundMark x1="70843" y1="34796" x2="76627" y2="56740"/>
                          <a14:foregroundMark x1="76627" y1="56740" x2="72892" y2="86050"/>
                          <a14:foregroundMark x1="72892" y1="86050" x2="69036" y2="60188"/>
                          <a14:foregroundMark x1="69036" y1="60188" x2="72410" y2="38401"/>
                          <a14:foregroundMark x1="72410" y1="38401" x2="30723" y2="30878"/>
                          <a14:foregroundMark x1="30723" y1="30878" x2="25301" y2="43260"/>
                          <a14:foregroundMark x1="25301" y1="43260" x2="26627" y2="57994"/>
                          <a14:foregroundMark x1="26627" y1="57994" x2="33976" y2="45455"/>
                          <a14:foregroundMark x1="33976" y1="45455" x2="50120" y2="29467"/>
                          <a14:foregroundMark x1="50120" y1="29467" x2="74096" y2="32445"/>
                          <a14:foregroundMark x1="74096" y1="32445" x2="79639" y2="58777"/>
                          <a14:foregroundMark x1="79639" y1="58777" x2="76145" y2="82445"/>
                          <a14:foregroundMark x1="76145" y1="82445" x2="71928" y2="71003"/>
                          <a14:foregroundMark x1="71928" y1="71003" x2="75783" y2="43887"/>
                          <a14:foregroundMark x1="75783" y1="43887" x2="81807" y2="37147"/>
                          <a14:foregroundMark x1="81807" y1="37147" x2="87470" y2="34013"/>
                          <a14:foregroundMark x1="87470" y1="34013" x2="93133" y2="42633"/>
                          <a14:foregroundMark x1="93133" y1="42633" x2="94940" y2="76489"/>
                          <a14:foregroundMark x1="94940" y1="76489" x2="85663" y2="88715"/>
                          <a14:foregroundMark x1="85663" y1="88715" x2="53735" y2="94201"/>
                          <a14:foregroundMark x1="35542" y1="5486" x2="40964" y2="12853"/>
                          <a14:foregroundMark x1="25181" y1="19906" x2="27952" y2="23354"/>
                          <a14:foregroundMark x1="89277" y1="11442" x2="90361" y2="22414"/>
                          <a14:foregroundMark x1="90361" y1="22414" x2="90361" y2="22414"/>
                          <a14:foregroundMark x1="91084" y1="9718" x2="92651" y2="17555"/>
                          <a14:foregroundMark x1="92651" y1="17555" x2="92530" y2="18495"/>
                          <a14:foregroundMark x1="79036" y1="13636" x2="77952" y2="19592"/>
                          <a14:foregroundMark x1="75783" y1="25235" x2="77229" y2="25705"/>
                          <a14:foregroundMark x1="73976" y1="97962" x2="91446" y2="91693"/>
                          <a14:foregroundMark x1="91446" y1="91693" x2="91566" y2="91536"/>
                          <a14:foregroundMark x1="82530" y1="94828" x2="72048" y2="98276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6719887" y="4879469"/>
              <a:ext cx="2810427" cy="2160304"/>
            </a:xfrm>
            <a:prstGeom prst="rect">
              <a:avLst/>
            </a:prstGeom>
          </p:spPr>
        </p:pic>
        <p:pic>
          <p:nvPicPr>
            <p:cNvPr id="3" name="תמונה 2">
              <a:extLst>
                <a:ext uri="{FF2B5EF4-FFF2-40B4-BE49-F238E27FC236}">
                  <a16:creationId xmlns:a16="http://schemas.microsoft.com/office/drawing/2014/main" id="{EA7979EB-1BDF-4EBF-943A-C0A0DBC2A0DA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5183" b="95760" l="9696" r="89741">
                          <a14:foregroundMark x1="23112" y1="79152" x2="68693" y2="92584"/>
                          <a14:foregroundMark x1="66742" y1="91402" x2="44983" y2="95760"/>
                          <a14:foregroundMark x1="9808" y1="34276" x2="11725" y2="83510"/>
                          <a14:foregroundMark x1="40812" y1="6832" x2="60036" y2="8619"/>
                          <a14:foregroundMark x1="37993" y1="5183" x2="57272" y2="5418"/>
                          <a14:backgroundMark x1="61669" y1="7420" x2="62683" y2="10483"/>
                          <a14:backgroundMark x1="68320" y1="93993" x2="74070" y2="92697"/>
                          <a14:backgroundMark x1="71815" y1="93051" x2="65840" y2="96349"/>
                          <a14:backgroundMark x1="69673" y1="92697" x2="69673" y2="92697"/>
                          <a14:backgroundMark x1="68320" y1="92697" x2="68320" y2="92697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2524125" y="5034022"/>
              <a:ext cx="2204156" cy="2109728"/>
            </a:xfrm>
            <a:prstGeom prst="rect">
              <a:avLst/>
            </a:prstGeom>
          </p:spPr>
        </p:pic>
      </p:grpSp>
      <p:grpSp>
        <p:nvGrpSpPr>
          <p:cNvPr id="5" name="קבוצה 4">
            <a:extLst>
              <a:ext uri="{FF2B5EF4-FFF2-40B4-BE49-F238E27FC236}">
                <a16:creationId xmlns:a16="http://schemas.microsoft.com/office/drawing/2014/main" id="{9FB0AA43-2C6A-1893-CFE8-0197347C21FA}"/>
              </a:ext>
            </a:extLst>
          </p:cNvPr>
          <p:cNvGrpSpPr/>
          <p:nvPr/>
        </p:nvGrpSpPr>
        <p:grpSpPr>
          <a:xfrm>
            <a:off x="740901" y="-350217"/>
            <a:ext cx="11232711" cy="4529523"/>
            <a:chOff x="740901" y="-350217"/>
            <a:chExt cx="11232711" cy="4529523"/>
          </a:xfrm>
        </p:grpSpPr>
        <p:pic>
          <p:nvPicPr>
            <p:cNvPr id="14" name="תמונה 13">
              <a:extLst>
                <a:ext uri="{FF2B5EF4-FFF2-40B4-BE49-F238E27FC236}">
                  <a16:creationId xmlns:a16="http://schemas.microsoft.com/office/drawing/2014/main" id="{E8A0B006-9E5F-57CC-5847-435BD1D81A8C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alphaModFix amt="5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1644986" y="-350217"/>
              <a:ext cx="9643747" cy="4529523"/>
            </a:xfrm>
            <a:prstGeom prst="rect">
              <a:avLst/>
            </a:prstGeom>
          </p:spPr>
        </p:pic>
        <p:sp>
          <p:nvSpPr>
            <p:cNvPr id="10" name="תיבת טקסט 9">
              <a:extLst>
                <a:ext uri="{FF2B5EF4-FFF2-40B4-BE49-F238E27FC236}">
                  <a16:creationId xmlns:a16="http://schemas.microsoft.com/office/drawing/2014/main" id="{88118DC6-0E54-42FB-AC9C-DD05245D7966}"/>
                </a:ext>
              </a:extLst>
            </p:cNvPr>
            <p:cNvSpPr txBox="1"/>
            <p:nvPr/>
          </p:nvSpPr>
          <p:spPr>
            <a:xfrm>
              <a:off x="740902" y="886409"/>
              <a:ext cx="11232710" cy="150900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>
                <a:lnSpc>
                  <a:spcPts val="5500"/>
                </a:lnSpc>
              </a:pPr>
              <a:r>
                <a:rPr lang="he-IL" sz="54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ver" pitchFamily="2" charset="-79"/>
                  <a:cs typeface="Talent FS Liver" pitchFamily="2" charset="-79"/>
                </a:rPr>
                <a:t>מה היא </a:t>
              </a:r>
              <a:br>
                <a:rPr lang="en-US" sz="54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ver" pitchFamily="2" charset="-79"/>
                  <a:cs typeface="Talent FS Liver" pitchFamily="2" charset="-79"/>
                </a:rPr>
              </a:br>
              <a:r>
                <a:rPr lang="he-IL" sz="54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ver" pitchFamily="2" charset="-79"/>
                  <a:cs typeface="Talent FS Liver" pitchFamily="2" charset="-79"/>
                </a:rPr>
                <a:t>המתנה המתאימה </a:t>
              </a:r>
              <a:endParaRPr lang="he-IL" sz="3600" dirty="0">
                <a:gradFill>
                  <a:gsLst>
                    <a:gs pos="70000">
                      <a:srgbClr val="300063"/>
                    </a:gs>
                    <a:gs pos="52000">
                      <a:srgbClr val="4F207A"/>
                    </a:gs>
                    <a:gs pos="28000">
                      <a:srgbClr val="52267C"/>
                    </a:gs>
                  </a:gsLst>
                  <a:lin ang="0" scaled="1"/>
                </a:gradFill>
                <a:latin typeface="Talent FS Liver" pitchFamily="2" charset="-79"/>
                <a:cs typeface="Talent FS Liver" pitchFamily="2" charset="-79"/>
              </a:endParaRPr>
            </a:p>
          </p:txBody>
        </p:sp>
        <p:pic>
          <p:nvPicPr>
            <p:cNvPr id="8" name="תמונה 7">
              <a:extLst>
                <a:ext uri="{FF2B5EF4-FFF2-40B4-BE49-F238E27FC236}">
                  <a16:creationId xmlns:a16="http://schemas.microsoft.com/office/drawing/2014/main" id="{8D7B7858-14FC-DB02-8DD1-AD08101D645A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/>
            <a:srcRect/>
            <a:stretch/>
          </p:blipFill>
          <p:spPr>
            <a:xfrm>
              <a:off x="1772205" y="460488"/>
              <a:ext cx="1826741" cy="3256022"/>
            </a:xfrm>
            <a:prstGeom prst="rect">
              <a:avLst/>
            </a:prstGeom>
          </p:spPr>
        </p:pic>
        <p:sp>
          <p:nvSpPr>
            <p:cNvPr id="11" name="תיבת טקסט 10">
              <a:extLst>
                <a:ext uri="{FF2B5EF4-FFF2-40B4-BE49-F238E27FC236}">
                  <a16:creationId xmlns:a16="http://schemas.microsoft.com/office/drawing/2014/main" id="{40BF8CB0-18FB-1EFE-B983-4CE2F3F7B64D}"/>
                </a:ext>
              </a:extLst>
            </p:cNvPr>
            <p:cNvSpPr txBox="1"/>
            <p:nvPr/>
          </p:nvSpPr>
          <p:spPr>
            <a:xfrm>
              <a:off x="740901" y="2325028"/>
              <a:ext cx="11232710" cy="103573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>
                <a:lnSpc>
                  <a:spcPts val="7000"/>
                </a:lnSpc>
              </a:pPr>
              <a:r>
                <a:rPr lang="he-IL" sz="80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ver" panose="020B0604020202020204" charset="-79"/>
                  <a:cs typeface="Talent FS Liver" panose="020B0604020202020204" charset="-79"/>
                </a:rPr>
                <a:t>לתת לרבי?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5375116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תמונה 3">
            <a:extLst>
              <a:ext uri="{FF2B5EF4-FFF2-40B4-BE49-F238E27FC236}">
                <a16:creationId xmlns:a16="http://schemas.microsoft.com/office/drawing/2014/main" id="{E732CCAC-FB27-4F0A-A4C5-75CCA8897CF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מלבן 7">
            <a:extLst>
              <a:ext uri="{FF2B5EF4-FFF2-40B4-BE49-F238E27FC236}">
                <a16:creationId xmlns:a16="http://schemas.microsoft.com/office/drawing/2014/main" id="{C074AB38-EDDD-4CC3-A659-F42A5EAD3F75}"/>
              </a:ext>
            </a:extLst>
          </p:cNvPr>
          <p:cNvSpPr/>
          <p:nvPr/>
        </p:nvSpPr>
        <p:spPr>
          <a:xfrm>
            <a:off x="-1" y="-21418"/>
            <a:ext cx="12192000" cy="501062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10" name="תיבת טקסט 9">
            <a:extLst>
              <a:ext uri="{FF2B5EF4-FFF2-40B4-BE49-F238E27FC236}">
                <a16:creationId xmlns:a16="http://schemas.microsoft.com/office/drawing/2014/main" id="{88118DC6-0E54-42FB-AC9C-DD05245D7966}"/>
              </a:ext>
            </a:extLst>
          </p:cNvPr>
          <p:cNvSpPr txBox="1"/>
          <p:nvPr/>
        </p:nvSpPr>
        <p:spPr>
          <a:xfrm>
            <a:off x="1209866" y="582840"/>
            <a:ext cx="9772266" cy="36625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he-IL" sz="3200" dirty="0">
                <a:gradFill>
                  <a:gsLst>
                    <a:gs pos="70000">
                      <a:srgbClr val="300063"/>
                    </a:gs>
                    <a:gs pos="52000">
                      <a:srgbClr val="4F207A"/>
                    </a:gs>
                    <a:gs pos="28000">
                      <a:srgbClr val="52267C"/>
                    </a:gs>
                  </a:gsLst>
                  <a:lin ang="0" scaled="1"/>
                </a:gradFill>
                <a:latin typeface="Talent FS Liver" pitchFamily="2" charset="-79"/>
                <a:cs typeface="Talent FS Liver" pitchFamily="2" charset="-79"/>
              </a:rPr>
              <a:t>י"א בניסן, יום ההולדת של הרבי. </a:t>
            </a:r>
          </a:p>
          <a:p>
            <a:pPr algn="ctr"/>
            <a:r>
              <a:rPr lang="he-IL" sz="3200" dirty="0">
                <a:gradFill>
                  <a:gsLst>
                    <a:gs pos="70000">
                      <a:srgbClr val="300063"/>
                    </a:gs>
                    <a:gs pos="52000">
                      <a:srgbClr val="4F207A"/>
                    </a:gs>
                    <a:gs pos="28000">
                      <a:srgbClr val="52267C"/>
                    </a:gs>
                  </a:gsLst>
                  <a:lin ang="0" scaled="1"/>
                </a:gradFill>
                <a:latin typeface="Talent FS Liver" pitchFamily="2" charset="-79"/>
                <a:cs typeface="Talent FS Liver" pitchFamily="2" charset="-79"/>
              </a:rPr>
              <a:t>את יום ההולדת של הרבי, נשיא הדור, </a:t>
            </a:r>
            <a:br>
              <a:rPr lang="en-US" sz="3200" dirty="0">
                <a:gradFill>
                  <a:gsLst>
                    <a:gs pos="70000">
                      <a:srgbClr val="300063"/>
                    </a:gs>
                    <a:gs pos="52000">
                      <a:srgbClr val="4F207A"/>
                    </a:gs>
                    <a:gs pos="28000">
                      <a:srgbClr val="52267C"/>
                    </a:gs>
                  </a:gsLst>
                  <a:lin ang="0" scaled="1"/>
                </a:gradFill>
                <a:latin typeface="Talent FS Liver" pitchFamily="2" charset="-79"/>
                <a:cs typeface="Talent FS Liver" pitchFamily="2" charset="-79"/>
              </a:rPr>
            </a:br>
            <a:r>
              <a:rPr lang="he-IL" sz="3200" dirty="0">
                <a:gradFill>
                  <a:gsLst>
                    <a:gs pos="70000">
                      <a:srgbClr val="300063"/>
                    </a:gs>
                    <a:gs pos="52000">
                      <a:srgbClr val="4F207A"/>
                    </a:gs>
                    <a:gs pos="28000">
                      <a:srgbClr val="52267C"/>
                    </a:gs>
                  </a:gsLst>
                  <a:lin ang="0" scaled="1"/>
                </a:gradFill>
                <a:latin typeface="Talent FS Liver" pitchFamily="2" charset="-79"/>
                <a:cs typeface="Talent FS Liver" pitchFamily="2" charset="-79"/>
              </a:rPr>
              <a:t>מתאים לחגוג בצורה מיוחדת. </a:t>
            </a:r>
            <a:br>
              <a:rPr lang="en-US" sz="3200" dirty="0">
                <a:gradFill>
                  <a:gsLst>
                    <a:gs pos="70000">
                      <a:srgbClr val="300063"/>
                    </a:gs>
                    <a:gs pos="52000">
                      <a:srgbClr val="4F207A"/>
                    </a:gs>
                    <a:gs pos="28000">
                      <a:srgbClr val="52267C"/>
                    </a:gs>
                  </a:gsLst>
                  <a:lin ang="0" scaled="1"/>
                </a:gradFill>
                <a:latin typeface="Talent FS Liver" pitchFamily="2" charset="-79"/>
                <a:cs typeface="Talent FS Liver" pitchFamily="2" charset="-79"/>
              </a:rPr>
            </a:br>
            <a:r>
              <a:rPr lang="he-IL" sz="3200" dirty="0">
                <a:gradFill>
                  <a:gsLst>
                    <a:gs pos="70000">
                      <a:srgbClr val="300063"/>
                    </a:gs>
                    <a:gs pos="52000">
                      <a:srgbClr val="4F207A"/>
                    </a:gs>
                    <a:gs pos="28000">
                      <a:srgbClr val="52267C"/>
                    </a:gs>
                  </a:gsLst>
                  <a:lin ang="0" scaled="1"/>
                </a:gradFill>
                <a:latin typeface="Talent FS Liver" pitchFamily="2" charset="-79"/>
                <a:cs typeface="Talent FS Liver" pitchFamily="2" charset="-79"/>
              </a:rPr>
              <a:t>וכמובן שיום ההולדת שלו- </a:t>
            </a:r>
            <a:br>
              <a:rPr lang="en-US" sz="3200" dirty="0">
                <a:gradFill>
                  <a:gsLst>
                    <a:gs pos="70000">
                      <a:srgbClr val="300063"/>
                    </a:gs>
                    <a:gs pos="52000">
                      <a:srgbClr val="4F207A"/>
                    </a:gs>
                    <a:gs pos="28000">
                      <a:srgbClr val="52267C"/>
                    </a:gs>
                  </a:gsLst>
                  <a:lin ang="0" scaled="1"/>
                </a:gradFill>
                <a:latin typeface="Talent FS Liver" pitchFamily="2" charset="-79"/>
                <a:cs typeface="Talent FS Liver" pitchFamily="2" charset="-79"/>
              </a:rPr>
            </a:br>
            <a:r>
              <a:rPr lang="he-IL" sz="3200" dirty="0">
                <a:gradFill>
                  <a:gsLst>
                    <a:gs pos="70000">
                      <a:srgbClr val="300063"/>
                    </a:gs>
                    <a:gs pos="52000">
                      <a:srgbClr val="4F207A"/>
                    </a:gs>
                    <a:gs pos="28000">
                      <a:srgbClr val="52267C"/>
                    </a:gs>
                  </a:gsLst>
                  <a:lin ang="0" scaled="1"/>
                </a:gradFill>
                <a:latin typeface="Talent FS Liver" pitchFamily="2" charset="-79"/>
                <a:cs typeface="Talent FS Liver" pitchFamily="2" charset="-79"/>
              </a:rPr>
              <a:t>אינו יום הולדת רגיל כמו שאנו חוגגים…</a:t>
            </a:r>
          </a:p>
          <a:p>
            <a:pPr algn="ctr"/>
            <a:r>
              <a:rPr lang="he-IL" sz="3600" dirty="0">
                <a:gradFill>
                  <a:gsLst>
                    <a:gs pos="70000">
                      <a:srgbClr val="300063"/>
                    </a:gs>
                    <a:gs pos="52000">
                      <a:srgbClr val="4F207A"/>
                    </a:gs>
                    <a:gs pos="28000">
                      <a:srgbClr val="52267C"/>
                    </a:gs>
                  </a:gsLst>
                  <a:lin ang="0" scaled="1"/>
                </a:gradFill>
                <a:latin typeface="Talent FS Liver" pitchFamily="2" charset="-79"/>
                <a:cs typeface="Talent FS Liver" pitchFamily="2" charset="-79"/>
              </a:rPr>
              <a:t>ביום הולדת, נהוג להביא מתנה. </a:t>
            </a:r>
            <a:br>
              <a:rPr lang="en-US" sz="3600" dirty="0">
                <a:gradFill>
                  <a:gsLst>
                    <a:gs pos="70000">
                      <a:srgbClr val="300063"/>
                    </a:gs>
                    <a:gs pos="52000">
                      <a:srgbClr val="4F207A"/>
                    </a:gs>
                    <a:gs pos="28000">
                      <a:srgbClr val="52267C"/>
                    </a:gs>
                  </a:gsLst>
                  <a:lin ang="0" scaled="1"/>
                </a:gradFill>
                <a:latin typeface="Talent FS Liver" pitchFamily="2" charset="-79"/>
                <a:cs typeface="Talent FS Liver" pitchFamily="2" charset="-79"/>
              </a:rPr>
            </a:br>
            <a:r>
              <a:rPr lang="he-IL" sz="3600" dirty="0">
                <a:gradFill>
                  <a:gsLst>
                    <a:gs pos="70000">
                      <a:srgbClr val="300063"/>
                    </a:gs>
                    <a:gs pos="52000">
                      <a:srgbClr val="4F207A"/>
                    </a:gs>
                    <a:gs pos="28000">
                      <a:srgbClr val="52267C"/>
                    </a:gs>
                  </a:gsLst>
                  <a:lin ang="0" scaled="1"/>
                </a:gradFill>
                <a:latin typeface="Talent FS Liver" pitchFamily="2" charset="-79"/>
                <a:cs typeface="Talent FS Liver" pitchFamily="2" charset="-79"/>
              </a:rPr>
              <a:t>אילו מתנות מתאים להביא לרבי, ראש בני ישראל?</a:t>
            </a:r>
          </a:p>
        </p:txBody>
      </p:sp>
      <p:grpSp>
        <p:nvGrpSpPr>
          <p:cNvPr id="13" name="קבוצה 12">
            <a:extLst>
              <a:ext uri="{FF2B5EF4-FFF2-40B4-BE49-F238E27FC236}">
                <a16:creationId xmlns:a16="http://schemas.microsoft.com/office/drawing/2014/main" id="{7FCE98C1-B5FA-461B-AEBF-E0785AF68C2D}"/>
              </a:ext>
            </a:extLst>
          </p:cNvPr>
          <p:cNvGrpSpPr/>
          <p:nvPr/>
        </p:nvGrpSpPr>
        <p:grpSpPr>
          <a:xfrm>
            <a:off x="1209866" y="4332392"/>
            <a:ext cx="4260260" cy="2183132"/>
            <a:chOff x="2524125" y="3737824"/>
            <a:chExt cx="7006189" cy="3405926"/>
          </a:xfrm>
          <a:effectLst>
            <a:outerShdw blurRad="406400" dist="38100" dir="8100000" sx="103000" sy="103000" algn="tr" rotWithShape="0">
              <a:prstClr val="black">
                <a:alpha val="40000"/>
              </a:prstClr>
            </a:outerShdw>
          </a:effectLst>
        </p:grpSpPr>
        <p:pic>
          <p:nvPicPr>
            <p:cNvPr id="6" name="תמונה 5">
              <a:extLst>
                <a:ext uri="{FF2B5EF4-FFF2-40B4-BE49-F238E27FC236}">
                  <a16:creationId xmlns:a16="http://schemas.microsoft.com/office/drawing/2014/main" id="{C18B3163-6D06-4B8B-8EA8-785609182D31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6258" b="95951" l="3011" r="90000">
                          <a14:foregroundMark x1="83548" y1="33620" x2="77419" y2="86748"/>
                          <a14:foregroundMark x1="77419" y1="86748" x2="62151" y2="94724"/>
                          <a14:foregroundMark x1="62151" y1="94724" x2="12258" y2="91902"/>
                          <a14:foregroundMark x1="12258" y1="91902" x2="6344" y2="87975"/>
                          <a14:foregroundMark x1="6344" y1="87975" x2="8710" y2="36564"/>
                          <a14:foregroundMark x1="8710" y1="36564" x2="23763" y2="28712"/>
                          <a14:foregroundMark x1="23763" y1="28712" x2="53441" y2="27730"/>
                          <a14:foregroundMark x1="53441" y1="27730" x2="67634" y2="50552"/>
                          <a14:foregroundMark x1="67634" y1="50552" x2="34301" y2="80245"/>
                          <a14:foregroundMark x1="34301" y1="80245" x2="23548" y2="53006"/>
                          <a14:foregroundMark x1="23548" y1="53006" x2="43333" y2="41718"/>
                          <a14:foregroundMark x1="43333" y1="41718" x2="45591" y2="42699"/>
                          <a14:foregroundMark x1="79247" y1="72515" x2="79032" y2="89939"/>
                          <a14:foregroundMark x1="79032" y1="89939" x2="33656" y2="92883"/>
                          <a14:foregroundMark x1="26344" y1="95460" x2="48602" y2="93620"/>
                          <a14:foregroundMark x1="48602" y1="93620" x2="52796" y2="93865"/>
                          <a14:foregroundMark x1="50753" y1="97301" x2="57097" y2="95951"/>
                          <a14:foregroundMark x1="57097" y1="95951" x2="57204" y2="95828"/>
                          <a14:foregroundMark x1="66344" y1="78282" x2="66882" y2="90061"/>
                          <a14:foregroundMark x1="7634" y1="37178" x2="5806" y2="73620"/>
                          <a14:foregroundMark x1="25269" y1="14601" x2="33548" y2="19509"/>
                          <a14:foregroundMark x1="33548" y1="19509" x2="58280" y2="17055"/>
                          <a14:foregroundMark x1="58280" y1="17055" x2="48387" y2="15706"/>
                          <a14:foregroundMark x1="48387" y1="15706" x2="40108" y2="19755"/>
                          <a14:foregroundMark x1="40108" y1="19755" x2="39677" y2="19877"/>
                          <a14:foregroundMark x1="58172" y1="10675" x2="59462" y2="26503"/>
                          <a14:foregroundMark x1="63011" y1="12025" x2="64086" y2="30429"/>
                          <a14:foregroundMark x1="74906" y1="10188" x2="76882" y2="10798"/>
                          <a14:foregroundMark x1="67742" y1="7975" x2="71080" y2="9005"/>
                          <a14:foregroundMark x1="76882" y1="10798" x2="78387" y2="19632"/>
                          <a14:foregroundMark x1="78387" y1="19632" x2="72258" y2="23681"/>
                          <a14:foregroundMark x1="72258" y1="23681" x2="79355" y2="17423"/>
                          <a14:foregroundMark x1="79355" y1="17423" x2="77634" y2="10429"/>
                          <a14:foregroundMark x1="77634" y1="10429" x2="77312" y2="10184"/>
                          <a14:foregroundMark x1="29140" y1="6258" x2="35914" y2="7362"/>
                          <a14:foregroundMark x1="6559" y1="10920" x2="3978" y2="17669"/>
                          <a14:foregroundMark x1="3978" y1="17669" x2="3924" y2="19150"/>
                          <a14:backgroundMark x1="72043" y1="8834" x2="72903" y2="10920"/>
                          <a14:backgroundMark x1="71075" y1="9448" x2="73333" y2="10307"/>
                          <a14:backgroundMark x1="71075" y1="9202" x2="70860" y2="11166"/>
                          <a14:backgroundMark x1="73118" y1="8712" x2="73871" y2="10675"/>
                          <a14:backgroundMark x1="70968" y1="9325" x2="71290" y2="8834"/>
                          <a14:backgroundMark x1="2796" y1="19632" x2="3978" y2="23067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4195762" y="3737824"/>
              <a:ext cx="3800476" cy="3330524"/>
            </a:xfrm>
            <a:prstGeom prst="rect">
              <a:avLst/>
            </a:prstGeom>
          </p:spPr>
        </p:pic>
        <p:pic>
          <p:nvPicPr>
            <p:cNvPr id="9" name="תמונה 8">
              <a:extLst>
                <a:ext uri="{FF2B5EF4-FFF2-40B4-BE49-F238E27FC236}">
                  <a16:creationId xmlns:a16="http://schemas.microsoft.com/office/drawing/2014/main" id="{1674B0E0-C09B-46C8-B682-5CF6B580E9D7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5486" b="98276" l="10000" r="92651">
                          <a14:foregroundMark x1="58916" y1="39028" x2="62169" y2="76176"/>
                          <a14:foregroundMark x1="28554" y1="39812" x2="25663" y2="81975"/>
                          <a14:foregroundMark x1="25663" y1="81975" x2="43735" y2="91223"/>
                          <a14:foregroundMark x1="43735" y1="91223" x2="69398" y2="91379"/>
                          <a14:foregroundMark x1="69398" y1="91379" x2="88554" y2="85580"/>
                          <a14:foregroundMark x1="88554" y1="85580" x2="91084" y2="77116"/>
                          <a14:foregroundMark x1="91084" y1="77116" x2="89759" y2="33386"/>
                          <a14:foregroundMark x1="89759" y1="33386" x2="66265" y2="30251"/>
                          <a14:foregroundMark x1="66265" y1="30251" x2="58072" y2="24922"/>
                          <a14:foregroundMark x1="58072" y1="24922" x2="66867" y2="6426"/>
                          <a14:foregroundMark x1="66867" y1="6426" x2="67470" y2="14107"/>
                          <a14:foregroundMark x1="59398" y1="24138" x2="66024" y2="54075"/>
                          <a14:foregroundMark x1="66024" y1="54075" x2="63133" y2="84953"/>
                          <a14:foregroundMark x1="63133" y1="84953" x2="76747" y2="55956"/>
                          <a14:foregroundMark x1="39036" y1="38715" x2="32651" y2="47806"/>
                          <a14:foregroundMark x1="32651" y1="47806" x2="22410" y2="78370"/>
                          <a14:foregroundMark x1="22410" y1="78370" x2="24819" y2="90909"/>
                          <a14:foregroundMark x1="24819" y1="90909" x2="67108" y2="88401"/>
                          <a14:foregroundMark x1="67108" y1="88401" x2="68072" y2="88401"/>
                          <a14:foregroundMark x1="70843" y1="34796" x2="76627" y2="56740"/>
                          <a14:foregroundMark x1="76627" y1="56740" x2="72892" y2="86050"/>
                          <a14:foregroundMark x1="72892" y1="86050" x2="69036" y2="60188"/>
                          <a14:foregroundMark x1="69036" y1="60188" x2="72410" y2="38401"/>
                          <a14:foregroundMark x1="72410" y1="38401" x2="30723" y2="30878"/>
                          <a14:foregroundMark x1="30723" y1="30878" x2="25301" y2="43260"/>
                          <a14:foregroundMark x1="25301" y1="43260" x2="26627" y2="57994"/>
                          <a14:foregroundMark x1="26627" y1="57994" x2="33976" y2="45455"/>
                          <a14:foregroundMark x1="33976" y1="45455" x2="50120" y2="29467"/>
                          <a14:foregroundMark x1="50120" y1="29467" x2="74096" y2="32445"/>
                          <a14:foregroundMark x1="74096" y1="32445" x2="79639" y2="58777"/>
                          <a14:foregroundMark x1="79639" y1="58777" x2="76145" y2="82445"/>
                          <a14:foregroundMark x1="76145" y1="82445" x2="71928" y2="71003"/>
                          <a14:foregroundMark x1="71928" y1="71003" x2="75783" y2="43887"/>
                          <a14:foregroundMark x1="75783" y1="43887" x2="81807" y2="37147"/>
                          <a14:foregroundMark x1="81807" y1="37147" x2="87470" y2="34013"/>
                          <a14:foregroundMark x1="87470" y1="34013" x2="93133" y2="42633"/>
                          <a14:foregroundMark x1="93133" y1="42633" x2="94940" y2="76489"/>
                          <a14:foregroundMark x1="94940" y1="76489" x2="85663" y2="88715"/>
                          <a14:foregroundMark x1="85663" y1="88715" x2="53735" y2="94201"/>
                          <a14:foregroundMark x1="35542" y1="5486" x2="40964" y2="12853"/>
                          <a14:foregroundMark x1="25181" y1="19906" x2="27952" y2="23354"/>
                          <a14:foregroundMark x1="89277" y1="11442" x2="90361" y2="22414"/>
                          <a14:foregroundMark x1="90361" y1="22414" x2="90361" y2="22414"/>
                          <a14:foregroundMark x1="91084" y1="9718" x2="92651" y2="17555"/>
                          <a14:foregroundMark x1="92651" y1="17555" x2="92530" y2="18495"/>
                          <a14:foregroundMark x1="79036" y1="13636" x2="77952" y2="19592"/>
                          <a14:foregroundMark x1="75783" y1="25235" x2="77229" y2="25705"/>
                          <a14:foregroundMark x1="73976" y1="97962" x2="91446" y2="91693"/>
                          <a14:foregroundMark x1="91446" y1="91693" x2="91566" y2="91536"/>
                          <a14:foregroundMark x1="82530" y1="94828" x2="72048" y2="98276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6719887" y="4879469"/>
              <a:ext cx="2810427" cy="2160304"/>
            </a:xfrm>
            <a:prstGeom prst="rect">
              <a:avLst/>
            </a:prstGeom>
          </p:spPr>
        </p:pic>
        <p:pic>
          <p:nvPicPr>
            <p:cNvPr id="3" name="תמונה 2">
              <a:extLst>
                <a:ext uri="{FF2B5EF4-FFF2-40B4-BE49-F238E27FC236}">
                  <a16:creationId xmlns:a16="http://schemas.microsoft.com/office/drawing/2014/main" id="{EA7979EB-1BDF-4EBF-943A-C0A0DBC2A0DA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5183" b="95760" l="9696" r="89741">
                          <a14:foregroundMark x1="23112" y1="79152" x2="68693" y2="92584"/>
                          <a14:foregroundMark x1="66742" y1="91402" x2="44983" y2="95760"/>
                          <a14:foregroundMark x1="9808" y1="34276" x2="11725" y2="83510"/>
                          <a14:foregroundMark x1="40812" y1="6832" x2="60036" y2="8619"/>
                          <a14:foregroundMark x1="37993" y1="5183" x2="57272" y2="5418"/>
                          <a14:backgroundMark x1="61669" y1="7420" x2="62683" y2="10483"/>
                          <a14:backgroundMark x1="68320" y1="93993" x2="74070" y2="92697"/>
                          <a14:backgroundMark x1="71815" y1="93051" x2="65840" y2="96349"/>
                          <a14:backgroundMark x1="69673" y1="92697" x2="69673" y2="92697"/>
                          <a14:backgroundMark x1="68320" y1="92697" x2="68320" y2="92697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2524125" y="5034022"/>
              <a:ext cx="2204156" cy="2109728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5346410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תמונה 3">
            <a:extLst>
              <a:ext uri="{FF2B5EF4-FFF2-40B4-BE49-F238E27FC236}">
                <a16:creationId xmlns:a16="http://schemas.microsoft.com/office/drawing/2014/main" id="{E732CCAC-FB27-4F0A-A4C5-75CCA8897CF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תמונה 4">
            <a:extLst>
              <a:ext uri="{FF2B5EF4-FFF2-40B4-BE49-F238E27FC236}">
                <a16:creationId xmlns:a16="http://schemas.microsoft.com/office/drawing/2014/main" id="{9862A5B1-575E-261C-2821-A44625605131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85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59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13973"/>
          <a:stretch>
            <a:fillRect/>
          </a:stretch>
        </p:blipFill>
        <p:spPr>
          <a:xfrm>
            <a:off x="-969454" y="158814"/>
            <a:ext cx="8586849" cy="6858000"/>
          </a:xfrm>
          <a:prstGeom prst="rect">
            <a:avLst/>
          </a:prstGeom>
          <a:effectLst>
            <a:softEdge rad="635000"/>
          </a:effectLst>
        </p:spPr>
      </p:pic>
      <p:sp>
        <p:nvSpPr>
          <p:cNvPr id="11" name="מלבן 10">
            <a:extLst>
              <a:ext uri="{FF2B5EF4-FFF2-40B4-BE49-F238E27FC236}">
                <a16:creationId xmlns:a16="http://schemas.microsoft.com/office/drawing/2014/main" id="{2206CE8A-998C-471A-8D7C-932C3C8DC12A}"/>
              </a:ext>
            </a:extLst>
          </p:cNvPr>
          <p:cNvSpPr/>
          <p:nvPr/>
        </p:nvSpPr>
        <p:spPr>
          <a:xfrm>
            <a:off x="4820115" y="1772233"/>
            <a:ext cx="8099674" cy="5160411"/>
          </a:xfrm>
          <a:custGeom>
            <a:avLst/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  <a:gd name="connsiteX4" fmla="*/ 0 w 12192000"/>
              <a:gd name="connsiteY4" fmla="*/ 0 h 6858000"/>
              <a:gd name="connsiteX0" fmla="*/ 7534275 w 12192000"/>
              <a:gd name="connsiteY0" fmla="*/ 1905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  <a:gd name="connsiteX4" fmla="*/ 7534275 w 12192000"/>
              <a:gd name="connsiteY4" fmla="*/ 19050 h 6858000"/>
              <a:gd name="connsiteX0" fmla="*/ 3086100 w 7743825"/>
              <a:gd name="connsiteY0" fmla="*/ 19050 h 6877050"/>
              <a:gd name="connsiteX1" fmla="*/ 7743825 w 7743825"/>
              <a:gd name="connsiteY1" fmla="*/ 0 h 6877050"/>
              <a:gd name="connsiteX2" fmla="*/ 7743825 w 7743825"/>
              <a:gd name="connsiteY2" fmla="*/ 6858000 h 6877050"/>
              <a:gd name="connsiteX3" fmla="*/ 0 w 7743825"/>
              <a:gd name="connsiteY3" fmla="*/ 6877050 h 6877050"/>
              <a:gd name="connsiteX4" fmla="*/ 3086100 w 7743825"/>
              <a:gd name="connsiteY4" fmla="*/ 19050 h 6877050"/>
              <a:gd name="connsiteX0" fmla="*/ 1533525 w 7743825"/>
              <a:gd name="connsiteY0" fmla="*/ 19050 h 6877050"/>
              <a:gd name="connsiteX1" fmla="*/ 7743825 w 7743825"/>
              <a:gd name="connsiteY1" fmla="*/ 0 h 6877050"/>
              <a:gd name="connsiteX2" fmla="*/ 7743825 w 7743825"/>
              <a:gd name="connsiteY2" fmla="*/ 6858000 h 6877050"/>
              <a:gd name="connsiteX3" fmla="*/ 0 w 7743825"/>
              <a:gd name="connsiteY3" fmla="*/ 6877050 h 6877050"/>
              <a:gd name="connsiteX4" fmla="*/ 1533525 w 7743825"/>
              <a:gd name="connsiteY4" fmla="*/ 19050 h 6877050"/>
              <a:gd name="connsiteX0" fmla="*/ 2562225 w 8772525"/>
              <a:gd name="connsiteY0" fmla="*/ 19050 h 6858000"/>
              <a:gd name="connsiteX1" fmla="*/ 8772525 w 8772525"/>
              <a:gd name="connsiteY1" fmla="*/ 0 h 6858000"/>
              <a:gd name="connsiteX2" fmla="*/ 8772525 w 8772525"/>
              <a:gd name="connsiteY2" fmla="*/ 6858000 h 6858000"/>
              <a:gd name="connsiteX3" fmla="*/ 0 w 8772525"/>
              <a:gd name="connsiteY3" fmla="*/ 6848475 h 6858000"/>
              <a:gd name="connsiteX4" fmla="*/ 2562225 w 8772525"/>
              <a:gd name="connsiteY4" fmla="*/ 19050 h 6858000"/>
              <a:gd name="connsiteX0" fmla="*/ 2543359 w 8772525"/>
              <a:gd name="connsiteY0" fmla="*/ 9525 h 6858000"/>
              <a:gd name="connsiteX1" fmla="*/ 8772525 w 8772525"/>
              <a:gd name="connsiteY1" fmla="*/ 0 h 6858000"/>
              <a:gd name="connsiteX2" fmla="*/ 8772525 w 8772525"/>
              <a:gd name="connsiteY2" fmla="*/ 6858000 h 6858000"/>
              <a:gd name="connsiteX3" fmla="*/ 0 w 8772525"/>
              <a:gd name="connsiteY3" fmla="*/ 6848475 h 6858000"/>
              <a:gd name="connsiteX4" fmla="*/ 2543359 w 8772525"/>
              <a:gd name="connsiteY4" fmla="*/ 9525 h 6858000"/>
              <a:gd name="connsiteX0" fmla="*/ 2543359 w 8772525"/>
              <a:gd name="connsiteY0" fmla="*/ 9525 h 6877050"/>
              <a:gd name="connsiteX1" fmla="*/ 8772525 w 8772525"/>
              <a:gd name="connsiteY1" fmla="*/ 0 h 6877050"/>
              <a:gd name="connsiteX2" fmla="*/ 8772525 w 8772525"/>
              <a:gd name="connsiteY2" fmla="*/ 6858000 h 6877050"/>
              <a:gd name="connsiteX3" fmla="*/ 0 w 8772525"/>
              <a:gd name="connsiteY3" fmla="*/ 6877050 h 6877050"/>
              <a:gd name="connsiteX4" fmla="*/ 2543359 w 8772525"/>
              <a:gd name="connsiteY4" fmla="*/ 9525 h 6877050"/>
              <a:gd name="csX0" fmla="*/ 1977438 w 8772525"/>
              <a:gd name="csY0" fmla="*/ 1567737 h 6877050"/>
              <a:gd name="csX1" fmla="*/ 8772525 w 8772525"/>
              <a:gd name="csY1" fmla="*/ 0 h 6877050"/>
              <a:gd name="csX2" fmla="*/ 8772525 w 8772525"/>
              <a:gd name="csY2" fmla="*/ 6858000 h 6877050"/>
              <a:gd name="csX3" fmla="*/ 0 w 8772525"/>
              <a:gd name="csY3" fmla="*/ 6877050 h 6877050"/>
              <a:gd name="csX4" fmla="*/ 1977438 w 8772525"/>
              <a:gd name="csY4" fmla="*/ 1567737 h 6877050"/>
              <a:gd name="csX0" fmla="*/ 1977438 w 8772525"/>
              <a:gd name="csY0" fmla="*/ 0 h 5309313"/>
              <a:gd name="csX1" fmla="*/ 8772525 w 8772525"/>
              <a:gd name="csY1" fmla="*/ 233071 h 5309313"/>
              <a:gd name="csX2" fmla="*/ 8772525 w 8772525"/>
              <a:gd name="csY2" fmla="*/ 5290263 h 5309313"/>
              <a:gd name="csX3" fmla="*/ 0 w 8772525"/>
              <a:gd name="csY3" fmla="*/ 5309313 h 5309313"/>
              <a:gd name="csX4" fmla="*/ 1977438 w 8772525"/>
              <a:gd name="csY4" fmla="*/ 0 h 5309313"/>
              <a:gd name="csX0" fmla="*/ 1866275 w 8772525"/>
              <a:gd name="csY0" fmla="*/ 18855 h 5076242"/>
              <a:gd name="csX1" fmla="*/ 8772525 w 8772525"/>
              <a:gd name="csY1" fmla="*/ 0 h 5076242"/>
              <a:gd name="csX2" fmla="*/ 8772525 w 8772525"/>
              <a:gd name="csY2" fmla="*/ 5057192 h 5076242"/>
              <a:gd name="csX3" fmla="*/ 0 w 8772525"/>
              <a:gd name="csY3" fmla="*/ 5076242 h 5076242"/>
              <a:gd name="csX4" fmla="*/ 1866275 w 8772525"/>
              <a:gd name="csY4" fmla="*/ 18855 h 507624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8772525" h="5076242">
                <a:moveTo>
                  <a:pt x="1866275" y="18855"/>
                </a:moveTo>
                <a:lnTo>
                  <a:pt x="8772525" y="0"/>
                </a:lnTo>
                <a:lnTo>
                  <a:pt x="8772525" y="5057192"/>
                </a:lnTo>
                <a:lnTo>
                  <a:pt x="0" y="5076242"/>
                </a:lnTo>
                <a:lnTo>
                  <a:pt x="1866275" y="18855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 dirty="0"/>
          </a:p>
        </p:txBody>
      </p:sp>
      <p:sp>
        <p:nvSpPr>
          <p:cNvPr id="10" name="תיבת טקסט 9">
            <a:extLst>
              <a:ext uri="{FF2B5EF4-FFF2-40B4-BE49-F238E27FC236}">
                <a16:creationId xmlns:a16="http://schemas.microsoft.com/office/drawing/2014/main" id="{88118DC6-0E54-42FB-AC9C-DD05245D7966}"/>
              </a:ext>
            </a:extLst>
          </p:cNvPr>
          <p:cNvSpPr txBox="1"/>
          <p:nvPr/>
        </p:nvSpPr>
        <p:spPr>
          <a:xfrm>
            <a:off x="2078187" y="3159730"/>
            <a:ext cx="9039225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he-IL" sz="3600" dirty="0">
                <a:gradFill>
                  <a:gsLst>
                    <a:gs pos="70000">
                      <a:srgbClr val="300063"/>
                    </a:gs>
                    <a:gs pos="52000">
                      <a:srgbClr val="4F207A"/>
                    </a:gs>
                    <a:gs pos="28000">
                      <a:srgbClr val="52267C"/>
                    </a:gs>
                  </a:gsLst>
                  <a:lin ang="0" scaled="1"/>
                </a:gradFill>
                <a:latin typeface="Talent FS Liver" pitchFamily="2" charset="-79"/>
                <a:cs typeface="Talent FS Liver" pitchFamily="2" charset="-79"/>
              </a:rPr>
              <a:t>נצפה ברגעים מיוחדים,</a:t>
            </a:r>
          </a:p>
          <a:p>
            <a:r>
              <a:rPr lang="he-IL" sz="3600" dirty="0">
                <a:gradFill>
                  <a:gsLst>
                    <a:gs pos="70000">
                      <a:srgbClr val="300063"/>
                    </a:gs>
                    <a:gs pos="52000">
                      <a:srgbClr val="4F207A"/>
                    </a:gs>
                    <a:gs pos="28000">
                      <a:srgbClr val="52267C"/>
                    </a:gs>
                  </a:gsLst>
                  <a:lin ang="0" scaled="1"/>
                </a:gradFill>
                <a:latin typeface="Talent FS Liver" pitchFamily="2" charset="-79"/>
                <a:cs typeface="Talent FS Liver" pitchFamily="2" charset="-79"/>
              </a:rPr>
              <a:t>בהם הרבי מדבר אודות</a:t>
            </a:r>
            <a:br>
              <a:rPr lang="en-US" sz="3600" dirty="0">
                <a:gradFill>
                  <a:gsLst>
                    <a:gs pos="70000">
                      <a:srgbClr val="300063"/>
                    </a:gs>
                    <a:gs pos="52000">
                      <a:srgbClr val="4F207A"/>
                    </a:gs>
                    <a:gs pos="28000">
                      <a:srgbClr val="52267C"/>
                    </a:gs>
                  </a:gsLst>
                  <a:lin ang="0" scaled="1"/>
                </a:gradFill>
                <a:latin typeface="Talent FS Liver" pitchFamily="2" charset="-79"/>
                <a:cs typeface="Talent FS Liver" pitchFamily="2" charset="-79"/>
              </a:rPr>
            </a:br>
            <a:r>
              <a:rPr lang="he-IL" sz="3600" dirty="0">
                <a:gradFill>
                  <a:gsLst>
                    <a:gs pos="70000">
                      <a:srgbClr val="300063"/>
                    </a:gs>
                    <a:gs pos="52000">
                      <a:srgbClr val="4F207A"/>
                    </a:gs>
                    <a:gs pos="28000">
                      <a:srgbClr val="52267C"/>
                    </a:gs>
                  </a:gsLst>
                  <a:lin ang="0" scaled="1"/>
                </a:gradFill>
                <a:latin typeface="Talent FS Liver" pitchFamily="2" charset="-79"/>
                <a:cs typeface="Talent FS Liver" pitchFamily="2" charset="-79"/>
              </a:rPr>
              <a:t>עניין ההכנה לחג הפסח.</a:t>
            </a:r>
            <a:br>
              <a:rPr lang="en-US" sz="3600" dirty="0">
                <a:gradFill>
                  <a:gsLst>
                    <a:gs pos="70000">
                      <a:srgbClr val="300063"/>
                    </a:gs>
                    <a:gs pos="52000">
                      <a:srgbClr val="4F207A"/>
                    </a:gs>
                    <a:gs pos="28000">
                      <a:srgbClr val="52267C"/>
                    </a:gs>
                  </a:gsLst>
                  <a:lin ang="0" scaled="1"/>
                </a:gradFill>
                <a:latin typeface="Talent FS Liver" pitchFamily="2" charset="-79"/>
                <a:cs typeface="Talent FS Liver" pitchFamily="2" charset="-79"/>
              </a:rPr>
            </a:br>
            <a:endParaRPr lang="he-IL" sz="3600" dirty="0">
              <a:gradFill>
                <a:gsLst>
                  <a:gs pos="70000">
                    <a:srgbClr val="300063"/>
                  </a:gs>
                  <a:gs pos="52000">
                    <a:srgbClr val="4F207A"/>
                  </a:gs>
                  <a:gs pos="28000">
                    <a:srgbClr val="52267C"/>
                  </a:gs>
                </a:gsLst>
                <a:lin ang="0" scaled="1"/>
              </a:gradFill>
              <a:latin typeface="Talent FS Liver" pitchFamily="2" charset="-79"/>
              <a:cs typeface="Talent FS Liver" pitchFamily="2" charset="-79"/>
            </a:endParaRPr>
          </a:p>
        </p:txBody>
      </p:sp>
      <p:pic>
        <p:nvPicPr>
          <p:cNvPr id="8" name="תמונה 7">
            <a:extLst>
              <a:ext uri="{FF2B5EF4-FFF2-40B4-BE49-F238E27FC236}">
                <a16:creationId xmlns:a16="http://schemas.microsoft.com/office/drawing/2014/main" id="{9632CF22-E0C1-A1EF-E9D1-8B2DC954024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73195" y="468714"/>
            <a:ext cx="4431450" cy="2607040"/>
          </a:xfrm>
          <a:prstGeom prst="rect">
            <a:avLst/>
          </a:prstGeom>
        </p:spPr>
      </p:pic>
      <p:pic>
        <p:nvPicPr>
          <p:cNvPr id="12" name="תמונה 11">
            <a:extLst>
              <a:ext uri="{FF2B5EF4-FFF2-40B4-BE49-F238E27FC236}">
                <a16:creationId xmlns:a16="http://schemas.microsoft.com/office/drawing/2014/main" id="{F1081FC0-B1BC-60E1-11C5-4F5C2418F64E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71673" b="96852" l="80370" r="97819">
                        <a14:backgroundMark x1="94563" y1="74111" x2="94500" y2="78333"/>
                        <a14:backgroundMark x1="91750" y1="78000" x2="92500" y2="8444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8189" t="68526"/>
          <a:stretch/>
        </p:blipFill>
        <p:spPr>
          <a:xfrm rot="17649110">
            <a:off x="4948946" y="3725785"/>
            <a:ext cx="1945940" cy="15795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07189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82F965-D89F-2044-ECED-FA719EEEFB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תמונה 4">
            <a:extLst>
              <a:ext uri="{FF2B5EF4-FFF2-40B4-BE49-F238E27FC236}">
                <a16:creationId xmlns:a16="http://schemas.microsoft.com/office/drawing/2014/main" id="{2F7ED3C9-D37B-71B6-38FA-748D7A6F0AD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3" name="תמונה 12">
            <a:extLst>
              <a:ext uri="{FF2B5EF4-FFF2-40B4-BE49-F238E27FC236}">
                <a16:creationId xmlns:a16="http://schemas.microsoft.com/office/drawing/2014/main" id="{C04AC395-7EBD-FCF3-3FA0-2093002DE3D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2550" y="2528348"/>
            <a:ext cx="3094540" cy="4377277"/>
          </a:xfrm>
          <a:prstGeom prst="rect">
            <a:avLst/>
          </a:prstGeom>
        </p:spPr>
      </p:pic>
      <p:pic>
        <p:nvPicPr>
          <p:cNvPr id="2" name="fca3ad18-b6bd-4c8a-b600-943016c9ea70">
            <a:hlinkClick r:id="" action="ppaction://media"/>
            <a:extLst>
              <a:ext uri="{FF2B5EF4-FFF2-40B4-BE49-F238E27FC236}">
                <a16:creationId xmlns:a16="http://schemas.microsoft.com/office/drawing/2014/main" id="{A25FF356-67EA-9BE6-B49F-81F33478AF0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64770" y="679413"/>
            <a:ext cx="9862460" cy="54991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5908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124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835FFD-0DAA-100E-32D6-0C55179A3A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תמונה 16">
            <a:extLst>
              <a:ext uri="{FF2B5EF4-FFF2-40B4-BE49-F238E27FC236}">
                <a16:creationId xmlns:a16="http://schemas.microsoft.com/office/drawing/2014/main" id="{303D2F27-1058-2E47-98C2-3037947ACD8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9" name="תמונה 18">
            <a:extLst>
              <a:ext uri="{FF2B5EF4-FFF2-40B4-BE49-F238E27FC236}">
                <a16:creationId xmlns:a16="http://schemas.microsoft.com/office/drawing/2014/main" id="{D767B18D-6967-4B17-6E3D-02EDE71F73A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71673" b="96852" l="80370" r="97819">
                        <a14:backgroundMark x1="94563" y1="74111" x2="94500" y2="78333"/>
                        <a14:backgroundMark x1="91750" y1="78000" x2="92500" y2="8444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8189" t="68526"/>
          <a:stretch/>
        </p:blipFill>
        <p:spPr>
          <a:xfrm>
            <a:off x="387686" y="2138196"/>
            <a:ext cx="1945940" cy="1579510"/>
          </a:xfrm>
          <a:prstGeom prst="rect">
            <a:avLst/>
          </a:prstGeom>
        </p:spPr>
      </p:pic>
      <p:pic>
        <p:nvPicPr>
          <p:cNvPr id="4" name="תמונה 3">
            <a:extLst>
              <a:ext uri="{FF2B5EF4-FFF2-40B4-BE49-F238E27FC236}">
                <a16:creationId xmlns:a16="http://schemas.microsoft.com/office/drawing/2014/main" id="{3B7BB37A-AE7D-9F9F-1A2F-31515956203B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50000"/>
          </a:blip>
          <a:stretch>
            <a:fillRect/>
          </a:stretch>
        </p:blipFill>
        <p:spPr>
          <a:xfrm>
            <a:off x="-372891" y="2606375"/>
            <a:ext cx="8265374" cy="4649272"/>
          </a:xfrm>
          <a:prstGeom prst="rect">
            <a:avLst/>
          </a:prstGeom>
          <a:effectLst>
            <a:softEdge rad="787400"/>
          </a:effectLst>
        </p:spPr>
      </p:pic>
      <p:pic>
        <p:nvPicPr>
          <p:cNvPr id="14" name="תמונה 13">
            <a:extLst>
              <a:ext uri="{FF2B5EF4-FFF2-40B4-BE49-F238E27FC236}">
                <a16:creationId xmlns:a16="http://schemas.microsoft.com/office/drawing/2014/main" id="{50A221C3-8312-BB26-8E91-47A7A40F461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25257" y="2769052"/>
            <a:ext cx="3171825" cy="4486595"/>
          </a:xfrm>
          <a:prstGeom prst="rect">
            <a:avLst/>
          </a:prstGeom>
        </p:spPr>
      </p:pic>
      <p:grpSp>
        <p:nvGrpSpPr>
          <p:cNvPr id="2" name="קבוצה 1">
            <a:extLst>
              <a:ext uri="{FF2B5EF4-FFF2-40B4-BE49-F238E27FC236}">
                <a16:creationId xmlns:a16="http://schemas.microsoft.com/office/drawing/2014/main" id="{9EB3A801-0DAB-A879-1A0C-48769BBF6D27}"/>
              </a:ext>
            </a:extLst>
          </p:cNvPr>
          <p:cNvGrpSpPr/>
          <p:nvPr/>
        </p:nvGrpSpPr>
        <p:grpSpPr>
          <a:xfrm>
            <a:off x="197616" y="1021888"/>
            <a:ext cx="11242111" cy="3304711"/>
            <a:chOff x="197616" y="1021888"/>
            <a:chExt cx="11242111" cy="3304711"/>
          </a:xfrm>
        </p:grpSpPr>
        <p:sp>
          <p:nvSpPr>
            <p:cNvPr id="5" name="צורה חופשית: צורה 4">
              <a:extLst>
                <a:ext uri="{FF2B5EF4-FFF2-40B4-BE49-F238E27FC236}">
                  <a16:creationId xmlns:a16="http://schemas.microsoft.com/office/drawing/2014/main" id="{6F43E15A-B599-FBA0-6D61-43EE68FE46CB}"/>
                </a:ext>
              </a:extLst>
            </p:cNvPr>
            <p:cNvSpPr/>
            <p:nvPr/>
          </p:nvSpPr>
          <p:spPr>
            <a:xfrm>
              <a:off x="197616" y="2021460"/>
              <a:ext cx="11242111" cy="2305139"/>
            </a:xfrm>
            <a:custGeom>
              <a:avLst/>
              <a:gdLst>
                <a:gd name="connsiteX0" fmla="*/ 4116138 w 6413079"/>
                <a:gd name="connsiteY0" fmla="*/ 133663 h 2369842"/>
                <a:gd name="connsiteX1" fmla="*/ 5842301 w 6413079"/>
                <a:gd name="connsiteY1" fmla="*/ 301614 h 2369842"/>
                <a:gd name="connsiteX2" fmla="*/ 6392807 w 6413079"/>
                <a:gd name="connsiteY2" fmla="*/ 1486602 h 2369842"/>
                <a:gd name="connsiteX3" fmla="*/ 5254472 w 6413079"/>
                <a:gd name="connsiteY3" fmla="*/ 2317026 h 2369842"/>
                <a:gd name="connsiteX4" fmla="*/ 1288962 w 6413079"/>
                <a:gd name="connsiteY4" fmla="*/ 2214390 h 2369842"/>
                <a:gd name="connsiteX5" fmla="*/ 29330 w 6413079"/>
                <a:gd name="connsiteY5" fmla="*/ 1635892 h 2369842"/>
                <a:gd name="connsiteX6" fmla="*/ 523852 w 6413079"/>
                <a:gd name="connsiteY6" fmla="*/ 637516 h 2369842"/>
                <a:gd name="connsiteX7" fmla="*/ 1895452 w 6413079"/>
                <a:gd name="connsiteY7" fmla="*/ 31026 h 2369842"/>
                <a:gd name="connsiteX8" fmla="*/ 4228105 w 6413079"/>
                <a:gd name="connsiteY8" fmla="*/ 142994 h 23698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413079" h="2369842">
                  <a:moveTo>
                    <a:pt x="4116138" y="133663"/>
                  </a:moveTo>
                  <a:cubicBezTo>
                    <a:pt x="4789497" y="104893"/>
                    <a:pt x="5462856" y="76124"/>
                    <a:pt x="5842301" y="301614"/>
                  </a:cubicBezTo>
                  <a:cubicBezTo>
                    <a:pt x="6221746" y="527104"/>
                    <a:pt x="6490778" y="1150700"/>
                    <a:pt x="6392807" y="1486602"/>
                  </a:cubicBezTo>
                  <a:cubicBezTo>
                    <a:pt x="6294836" y="1822504"/>
                    <a:pt x="6105113" y="2195728"/>
                    <a:pt x="5254472" y="2317026"/>
                  </a:cubicBezTo>
                  <a:cubicBezTo>
                    <a:pt x="4403831" y="2438324"/>
                    <a:pt x="2159819" y="2327912"/>
                    <a:pt x="1288962" y="2214390"/>
                  </a:cubicBezTo>
                  <a:cubicBezTo>
                    <a:pt x="418105" y="2100868"/>
                    <a:pt x="156848" y="1898704"/>
                    <a:pt x="29330" y="1635892"/>
                  </a:cubicBezTo>
                  <a:cubicBezTo>
                    <a:pt x="-98188" y="1373080"/>
                    <a:pt x="212832" y="904994"/>
                    <a:pt x="523852" y="637516"/>
                  </a:cubicBezTo>
                  <a:cubicBezTo>
                    <a:pt x="834872" y="370038"/>
                    <a:pt x="1278077" y="113446"/>
                    <a:pt x="1895452" y="31026"/>
                  </a:cubicBezTo>
                  <a:cubicBezTo>
                    <a:pt x="2512827" y="-51394"/>
                    <a:pt x="3370466" y="45800"/>
                    <a:pt x="4228105" y="142994"/>
                  </a:cubicBezTo>
                </a:path>
              </a:pathLst>
            </a:custGeom>
            <a:solidFill>
              <a:schemeClr val="bg1">
                <a:alpha val="34000"/>
              </a:schemeClr>
            </a:solidFill>
            <a:ln>
              <a:noFill/>
            </a:ln>
            <a:effectLst>
              <a:softEdge rad="635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 dirty="0"/>
            </a:p>
          </p:txBody>
        </p:sp>
        <p:sp>
          <p:nvSpPr>
            <p:cNvPr id="16" name="תיבת טקסט 15">
              <a:extLst>
                <a:ext uri="{FF2B5EF4-FFF2-40B4-BE49-F238E27FC236}">
                  <a16:creationId xmlns:a16="http://schemas.microsoft.com/office/drawing/2014/main" id="{C0BAFC77-CC48-0BA3-88C2-CB84098A7AD4}"/>
                </a:ext>
              </a:extLst>
            </p:cNvPr>
            <p:cNvSpPr txBox="1"/>
            <p:nvPr/>
          </p:nvSpPr>
          <p:spPr>
            <a:xfrm>
              <a:off x="1469218" y="1021888"/>
              <a:ext cx="9253563" cy="317009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he-IL" sz="40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Extra-light" pitchFamily="2" charset="-79"/>
                  <a:cs typeface="Talent FS Extra-light" pitchFamily="2" charset="-79"/>
                </a:rPr>
                <a:t>כפי שהרבי אמר, </a:t>
              </a:r>
              <a:br>
                <a:rPr lang="en-US" sz="40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Extra-light" pitchFamily="2" charset="-79"/>
                  <a:cs typeface="Talent FS Extra-light" pitchFamily="2" charset="-79"/>
                </a:rPr>
              </a:br>
              <a:r>
                <a:rPr lang="he-IL" sz="40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Extra-light" pitchFamily="2" charset="-79"/>
                  <a:cs typeface="Talent FS Extra-light" pitchFamily="2" charset="-79"/>
                </a:rPr>
                <a:t>חשוב שילדים וילדות</a:t>
              </a:r>
              <a:br>
                <a:rPr lang="en-US" sz="40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ver" panose="020B0604020202020204" charset="-79"/>
                  <a:cs typeface="Talent FS Liver" panose="020B0604020202020204" charset="-79"/>
                </a:rPr>
              </a:br>
              <a:r>
                <a:rPr lang="he-IL" sz="40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ver" panose="020B0604020202020204" charset="-79"/>
                  <a:cs typeface="Talent FS Liver" panose="020B0604020202020204" charset="-79"/>
                </a:rPr>
                <a:t>ויתכוננו לפסח ולליל הסדר </a:t>
              </a:r>
              <a:br>
                <a:rPr lang="en-US" sz="40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ver" panose="020B0604020202020204" charset="-79"/>
                  <a:cs typeface="Talent FS Liver" panose="020B0604020202020204" charset="-79"/>
                </a:rPr>
              </a:br>
              <a:r>
                <a:rPr lang="he-IL" sz="40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ver" panose="020B0604020202020204" charset="-79"/>
                  <a:cs typeface="Talent FS Liver" panose="020B0604020202020204" charset="-79"/>
                </a:rPr>
                <a:t>וילמדו לקראתו! </a:t>
              </a:r>
            </a:p>
            <a:p>
              <a:pPr algn="ctr"/>
              <a:endParaRPr lang="he-IL" sz="4000" dirty="0">
                <a:gradFill>
                  <a:gsLst>
                    <a:gs pos="70000">
                      <a:srgbClr val="300063"/>
                    </a:gs>
                    <a:gs pos="52000">
                      <a:srgbClr val="4F207A"/>
                    </a:gs>
                    <a:gs pos="28000">
                      <a:srgbClr val="52267C"/>
                    </a:gs>
                  </a:gsLst>
                  <a:lin ang="0" scaled="1"/>
                </a:gradFill>
                <a:latin typeface="Talent FS Extra-light" pitchFamily="2" charset="-79"/>
                <a:cs typeface="Talent FS Extra-light" pitchFamily="2" charset="-79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3260645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398DB5-AF61-B1BC-CEA8-64119C2A45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תמונה 16">
            <a:extLst>
              <a:ext uri="{FF2B5EF4-FFF2-40B4-BE49-F238E27FC236}">
                <a16:creationId xmlns:a16="http://schemas.microsoft.com/office/drawing/2014/main" id="{C112EC26-BE52-3714-840F-350843D059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תמונה 3">
            <a:extLst>
              <a:ext uri="{FF2B5EF4-FFF2-40B4-BE49-F238E27FC236}">
                <a16:creationId xmlns:a16="http://schemas.microsoft.com/office/drawing/2014/main" id="{D6C19E4D-CD4F-FEA7-9681-07062CE91DCB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20000"/>
          </a:blip>
          <a:stretch>
            <a:fillRect/>
          </a:stretch>
        </p:blipFill>
        <p:spPr>
          <a:xfrm>
            <a:off x="-225258" y="-1131344"/>
            <a:ext cx="9453233" cy="5317443"/>
          </a:xfrm>
          <a:prstGeom prst="rect">
            <a:avLst/>
          </a:prstGeom>
          <a:effectLst>
            <a:softEdge rad="787400"/>
          </a:effectLst>
        </p:spPr>
      </p:pic>
      <p:pic>
        <p:nvPicPr>
          <p:cNvPr id="14" name="תמונה 13">
            <a:extLst>
              <a:ext uri="{FF2B5EF4-FFF2-40B4-BE49-F238E27FC236}">
                <a16:creationId xmlns:a16="http://schemas.microsoft.com/office/drawing/2014/main" id="{0977CA8C-4F4B-1483-6717-1A741F7D0C2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25257" y="2769052"/>
            <a:ext cx="3171825" cy="4486595"/>
          </a:xfrm>
          <a:prstGeom prst="rect">
            <a:avLst/>
          </a:prstGeom>
        </p:spPr>
      </p:pic>
      <p:sp>
        <p:nvSpPr>
          <p:cNvPr id="5" name="צורה חופשית: צורה 4">
            <a:extLst>
              <a:ext uri="{FF2B5EF4-FFF2-40B4-BE49-F238E27FC236}">
                <a16:creationId xmlns:a16="http://schemas.microsoft.com/office/drawing/2014/main" id="{FCBCE7EE-8851-8A3D-F224-E20AEB741B62}"/>
              </a:ext>
            </a:extLst>
          </p:cNvPr>
          <p:cNvSpPr/>
          <p:nvPr/>
        </p:nvSpPr>
        <p:spPr>
          <a:xfrm>
            <a:off x="197616" y="2021460"/>
            <a:ext cx="11242111" cy="2305139"/>
          </a:xfrm>
          <a:custGeom>
            <a:avLst/>
            <a:gdLst>
              <a:gd name="connsiteX0" fmla="*/ 4116138 w 6413079"/>
              <a:gd name="connsiteY0" fmla="*/ 133663 h 2369842"/>
              <a:gd name="connsiteX1" fmla="*/ 5842301 w 6413079"/>
              <a:gd name="connsiteY1" fmla="*/ 301614 h 2369842"/>
              <a:gd name="connsiteX2" fmla="*/ 6392807 w 6413079"/>
              <a:gd name="connsiteY2" fmla="*/ 1486602 h 2369842"/>
              <a:gd name="connsiteX3" fmla="*/ 5254472 w 6413079"/>
              <a:gd name="connsiteY3" fmla="*/ 2317026 h 2369842"/>
              <a:gd name="connsiteX4" fmla="*/ 1288962 w 6413079"/>
              <a:gd name="connsiteY4" fmla="*/ 2214390 h 2369842"/>
              <a:gd name="connsiteX5" fmla="*/ 29330 w 6413079"/>
              <a:gd name="connsiteY5" fmla="*/ 1635892 h 2369842"/>
              <a:gd name="connsiteX6" fmla="*/ 523852 w 6413079"/>
              <a:gd name="connsiteY6" fmla="*/ 637516 h 2369842"/>
              <a:gd name="connsiteX7" fmla="*/ 1895452 w 6413079"/>
              <a:gd name="connsiteY7" fmla="*/ 31026 h 2369842"/>
              <a:gd name="connsiteX8" fmla="*/ 4228105 w 6413079"/>
              <a:gd name="connsiteY8" fmla="*/ 142994 h 23698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413079" h="2369842">
                <a:moveTo>
                  <a:pt x="4116138" y="133663"/>
                </a:moveTo>
                <a:cubicBezTo>
                  <a:pt x="4789497" y="104893"/>
                  <a:pt x="5462856" y="76124"/>
                  <a:pt x="5842301" y="301614"/>
                </a:cubicBezTo>
                <a:cubicBezTo>
                  <a:pt x="6221746" y="527104"/>
                  <a:pt x="6490778" y="1150700"/>
                  <a:pt x="6392807" y="1486602"/>
                </a:cubicBezTo>
                <a:cubicBezTo>
                  <a:pt x="6294836" y="1822504"/>
                  <a:pt x="6105113" y="2195728"/>
                  <a:pt x="5254472" y="2317026"/>
                </a:cubicBezTo>
                <a:cubicBezTo>
                  <a:pt x="4403831" y="2438324"/>
                  <a:pt x="2159819" y="2327912"/>
                  <a:pt x="1288962" y="2214390"/>
                </a:cubicBezTo>
                <a:cubicBezTo>
                  <a:pt x="418105" y="2100868"/>
                  <a:pt x="156848" y="1898704"/>
                  <a:pt x="29330" y="1635892"/>
                </a:cubicBezTo>
                <a:cubicBezTo>
                  <a:pt x="-98188" y="1373080"/>
                  <a:pt x="212832" y="904994"/>
                  <a:pt x="523852" y="637516"/>
                </a:cubicBezTo>
                <a:cubicBezTo>
                  <a:pt x="834872" y="370038"/>
                  <a:pt x="1278077" y="113446"/>
                  <a:pt x="1895452" y="31026"/>
                </a:cubicBezTo>
                <a:cubicBezTo>
                  <a:pt x="2512827" y="-51394"/>
                  <a:pt x="3370466" y="45800"/>
                  <a:pt x="4228105" y="142994"/>
                </a:cubicBezTo>
              </a:path>
            </a:pathLst>
          </a:custGeom>
          <a:solidFill>
            <a:schemeClr val="bg1">
              <a:alpha val="34000"/>
            </a:schemeClr>
          </a:solidFill>
          <a:ln>
            <a:noFill/>
          </a:ln>
          <a:effectLst>
            <a:softEdge rad="635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 dirty="0"/>
          </a:p>
        </p:txBody>
      </p:sp>
      <p:grpSp>
        <p:nvGrpSpPr>
          <p:cNvPr id="9" name="קבוצה 8">
            <a:extLst>
              <a:ext uri="{FF2B5EF4-FFF2-40B4-BE49-F238E27FC236}">
                <a16:creationId xmlns:a16="http://schemas.microsoft.com/office/drawing/2014/main" id="{2FA2DC77-1E94-823A-76AE-497B101EF530}"/>
              </a:ext>
            </a:extLst>
          </p:cNvPr>
          <p:cNvGrpSpPr/>
          <p:nvPr/>
        </p:nvGrpSpPr>
        <p:grpSpPr>
          <a:xfrm>
            <a:off x="0" y="186253"/>
            <a:ext cx="11242111" cy="2635817"/>
            <a:chOff x="0" y="186253"/>
            <a:chExt cx="11242111" cy="2635817"/>
          </a:xfrm>
        </p:grpSpPr>
        <p:sp>
          <p:nvSpPr>
            <p:cNvPr id="8" name="צורה חופשית: צורה 7">
              <a:extLst>
                <a:ext uri="{FF2B5EF4-FFF2-40B4-BE49-F238E27FC236}">
                  <a16:creationId xmlns:a16="http://schemas.microsoft.com/office/drawing/2014/main" id="{3E994D8B-47BB-D981-FFB4-BDFD54112356}"/>
                </a:ext>
              </a:extLst>
            </p:cNvPr>
            <p:cNvSpPr/>
            <p:nvPr/>
          </p:nvSpPr>
          <p:spPr>
            <a:xfrm>
              <a:off x="0" y="186253"/>
              <a:ext cx="11242111" cy="2635817"/>
            </a:xfrm>
            <a:custGeom>
              <a:avLst/>
              <a:gdLst>
                <a:gd name="connsiteX0" fmla="*/ 4116138 w 6413079"/>
                <a:gd name="connsiteY0" fmla="*/ 133663 h 2369842"/>
                <a:gd name="connsiteX1" fmla="*/ 5842301 w 6413079"/>
                <a:gd name="connsiteY1" fmla="*/ 301614 h 2369842"/>
                <a:gd name="connsiteX2" fmla="*/ 6392807 w 6413079"/>
                <a:gd name="connsiteY2" fmla="*/ 1486602 h 2369842"/>
                <a:gd name="connsiteX3" fmla="*/ 5254472 w 6413079"/>
                <a:gd name="connsiteY3" fmla="*/ 2317026 h 2369842"/>
                <a:gd name="connsiteX4" fmla="*/ 1288962 w 6413079"/>
                <a:gd name="connsiteY4" fmla="*/ 2214390 h 2369842"/>
                <a:gd name="connsiteX5" fmla="*/ 29330 w 6413079"/>
                <a:gd name="connsiteY5" fmla="*/ 1635892 h 2369842"/>
                <a:gd name="connsiteX6" fmla="*/ 523852 w 6413079"/>
                <a:gd name="connsiteY6" fmla="*/ 637516 h 2369842"/>
                <a:gd name="connsiteX7" fmla="*/ 1895452 w 6413079"/>
                <a:gd name="connsiteY7" fmla="*/ 31026 h 2369842"/>
                <a:gd name="connsiteX8" fmla="*/ 4228105 w 6413079"/>
                <a:gd name="connsiteY8" fmla="*/ 142994 h 23698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413079" h="2369842">
                  <a:moveTo>
                    <a:pt x="4116138" y="133663"/>
                  </a:moveTo>
                  <a:cubicBezTo>
                    <a:pt x="4789497" y="104893"/>
                    <a:pt x="5462856" y="76124"/>
                    <a:pt x="5842301" y="301614"/>
                  </a:cubicBezTo>
                  <a:cubicBezTo>
                    <a:pt x="6221746" y="527104"/>
                    <a:pt x="6490778" y="1150700"/>
                    <a:pt x="6392807" y="1486602"/>
                  </a:cubicBezTo>
                  <a:cubicBezTo>
                    <a:pt x="6294836" y="1822504"/>
                    <a:pt x="6105113" y="2195728"/>
                    <a:pt x="5254472" y="2317026"/>
                  </a:cubicBezTo>
                  <a:cubicBezTo>
                    <a:pt x="4403831" y="2438324"/>
                    <a:pt x="2159819" y="2327912"/>
                    <a:pt x="1288962" y="2214390"/>
                  </a:cubicBezTo>
                  <a:cubicBezTo>
                    <a:pt x="418105" y="2100868"/>
                    <a:pt x="156848" y="1898704"/>
                    <a:pt x="29330" y="1635892"/>
                  </a:cubicBezTo>
                  <a:cubicBezTo>
                    <a:pt x="-98188" y="1373080"/>
                    <a:pt x="212832" y="904994"/>
                    <a:pt x="523852" y="637516"/>
                  </a:cubicBezTo>
                  <a:cubicBezTo>
                    <a:pt x="834872" y="370038"/>
                    <a:pt x="1278077" y="113446"/>
                    <a:pt x="1895452" y="31026"/>
                  </a:cubicBezTo>
                  <a:cubicBezTo>
                    <a:pt x="2512827" y="-51394"/>
                    <a:pt x="3370466" y="45800"/>
                    <a:pt x="4228105" y="142994"/>
                  </a:cubicBezTo>
                </a:path>
              </a:pathLst>
            </a:custGeom>
            <a:solidFill>
              <a:schemeClr val="bg1">
                <a:alpha val="34000"/>
              </a:schemeClr>
            </a:solidFill>
            <a:ln>
              <a:noFill/>
            </a:ln>
            <a:effectLst>
              <a:softEdge rad="635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 dirty="0"/>
            </a:p>
          </p:txBody>
        </p:sp>
        <p:sp>
          <p:nvSpPr>
            <p:cNvPr id="16" name="תיבת טקסט 15">
              <a:extLst>
                <a:ext uri="{FF2B5EF4-FFF2-40B4-BE49-F238E27FC236}">
                  <a16:creationId xmlns:a16="http://schemas.microsoft.com/office/drawing/2014/main" id="{4B2FF5AB-FCBD-AFD2-F768-DA0BEC58AD24}"/>
                </a:ext>
              </a:extLst>
            </p:cNvPr>
            <p:cNvSpPr txBox="1"/>
            <p:nvPr/>
          </p:nvSpPr>
          <p:spPr>
            <a:xfrm>
              <a:off x="1360655" y="890957"/>
              <a:ext cx="9253563" cy="132343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he-IL" sz="40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Extra-light" pitchFamily="2" charset="-79"/>
                  <a:cs typeface="Talent FS Extra-light" pitchFamily="2" charset="-79"/>
                </a:rPr>
                <a:t>בואו ונעניק לרבי מתנה מיוחדת, </a:t>
              </a:r>
              <a:br>
                <a:rPr lang="en-US" sz="40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Extra-light" pitchFamily="2" charset="-79"/>
                  <a:cs typeface="Talent FS Extra-light" pitchFamily="2" charset="-79"/>
                </a:rPr>
              </a:br>
              <a:r>
                <a:rPr lang="he-IL" sz="40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Extra-light" pitchFamily="2" charset="-79"/>
                  <a:cs typeface="Talent FS Extra-light" pitchFamily="2" charset="-79"/>
                </a:rPr>
                <a:t>נלמד ונתכונן לפסח ונגיע מוכנים. </a:t>
              </a:r>
            </a:p>
          </p:txBody>
        </p:sp>
      </p:grpSp>
      <p:sp>
        <p:nvSpPr>
          <p:cNvPr id="2" name="מלבן 12">
            <a:extLst>
              <a:ext uri="{FF2B5EF4-FFF2-40B4-BE49-F238E27FC236}">
                <a16:creationId xmlns:a16="http://schemas.microsoft.com/office/drawing/2014/main" id="{86FB5F01-8777-B286-B556-564BAA08C6B3}"/>
              </a:ext>
            </a:extLst>
          </p:cNvPr>
          <p:cNvSpPr/>
          <p:nvPr/>
        </p:nvSpPr>
        <p:spPr>
          <a:xfrm>
            <a:off x="-225257" y="2366795"/>
            <a:ext cx="12563475" cy="4728855"/>
          </a:xfrm>
          <a:custGeom>
            <a:avLst/>
            <a:gdLst>
              <a:gd name="connsiteX0" fmla="*/ 0 w 12372975"/>
              <a:gd name="connsiteY0" fmla="*/ 0 h 4099435"/>
              <a:gd name="connsiteX1" fmla="*/ 12372975 w 12372975"/>
              <a:gd name="connsiteY1" fmla="*/ 0 h 4099435"/>
              <a:gd name="connsiteX2" fmla="*/ 12372975 w 12372975"/>
              <a:gd name="connsiteY2" fmla="*/ 4099435 h 4099435"/>
              <a:gd name="connsiteX3" fmla="*/ 0 w 12372975"/>
              <a:gd name="connsiteY3" fmla="*/ 4099435 h 4099435"/>
              <a:gd name="connsiteX4" fmla="*/ 0 w 12372975"/>
              <a:gd name="connsiteY4" fmla="*/ 0 h 4099435"/>
              <a:gd name="connsiteX0" fmla="*/ 0 w 12496800"/>
              <a:gd name="connsiteY0" fmla="*/ 200025 h 4299460"/>
              <a:gd name="connsiteX1" fmla="*/ 12496800 w 12496800"/>
              <a:gd name="connsiteY1" fmla="*/ 0 h 4299460"/>
              <a:gd name="connsiteX2" fmla="*/ 12372975 w 12496800"/>
              <a:gd name="connsiteY2" fmla="*/ 4299460 h 4299460"/>
              <a:gd name="connsiteX3" fmla="*/ 0 w 12496800"/>
              <a:gd name="connsiteY3" fmla="*/ 4299460 h 4299460"/>
              <a:gd name="connsiteX4" fmla="*/ 0 w 12496800"/>
              <a:gd name="connsiteY4" fmla="*/ 200025 h 4299460"/>
              <a:gd name="connsiteX0" fmla="*/ 0 w 12563475"/>
              <a:gd name="connsiteY0" fmla="*/ 285750 h 4299460"/>
              <a:gd name="connsiteX1" fmla="*/ 12563475 w 12563475"/>
              <a:gd name="connsiteY1" fmla="*/ 0 h 4299460"/>
              <a:gd name="connsiteX2" fmla="*/ 12439650 w 12563475"/>
              <a:gd name="connsiteY2" fmla="*/ 4299460 h 4299460"/>
              <a:gd name="connsiteX3" fmla="*/ 66675 w 12563475"/>
              <a:gd name="connsiteY3" fmla="*/ 4299460 h 4299460"/>
              <a:gd name="connsiteX4" fmla="*/ 0 w 12563475"/>
              <a:gd name="connsiteY4" fmla="*/ 285750 h 42994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563475" h="4299460">
                <a:moveTo>
                  <a:pt x="0" y="285750"/>
                </a:moveTo>
                <a:lnTo>
                  <a:pt x="12563475" y="0"/>
                </a:lnTo>
                <a:lnTo>
                  <a:pt x="12439650" y="4299460"/>
                </a:lnTo>
                <a:lnTo>
                  <a:pt x="66675" y="4299460"/>
                </a:lnTo>
                <a:lnTo>
                  <a:pt x="0" y="28575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pic>
        <p:nvPicPr>
          <p:cNvPr id="3" name="תמונה 2">
            <a:extLst>
              <a:ext uri="{FF2B5EF4-FFF2-40B4-BE49-F238E27FC236}">
                <a16:creationId xmlns:a16="http://schemas.microsoft.com/office/drawing/2014/main" id="{38E6D134-533C-ED87-DC74-51D3DB01AAF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71476" y="3328812"/>
            <a:ext cx="3171825" cy="4486595"/>
          </a:xfrm>
          <a:prstGeom prst="rect">
            <a:avLst/>
          </a:prstGeom>
        </p:spPr>
      </p:pic>
      <p:pic>
        <p:nvPicPr>
          <p:cNvPr id="6" name="תמונה 5">
            <a:extLst>
              <a:ext uri="{FF2B5EF4-FFF2-40B4-BE49-F238E27FC236}">
                <a16:creationId xmlns:a16="http://schemas.microsoft.com/office/drawing/2014/main" id="{7DE1459D-0E39-CC12-75D6-F9918EE35463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71673" b="96852" l="80370" r="97819">
                        <a14:backgroundMark x1="94563" y1="74111" x2="94500" y2="78333"/>
                        <a14:backgroundMark x1="91750" y1="78000" x2="92500" y2="8444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8189" t="68526"/>
          <a:stretch/>
        </p:blipFill>
        <p:spPr>
          <a:xfrm>
            <a:off x="-61481" y="2888757"/>
            <a:ext cx="1945940" cy="1579510"/>
          </a:xfrm>
          <a:prstGeom prst="rect">
            <a:avLst/>
          </a:prstGeom>
        </p:spPr>
      </p:pic>
      <p:sp>
        <p:nvSpPr>
          <p:cNvPr id="7" name="תיבת טקסט 6">
            <a:extLst>
              <a:ext uri="{FF2B5EF4-FFF2-40B4-BE49-F238E27FC236}">
                <a16:creationId xmlns:a16="http://schemas.microsoft.com/office/drawing/2014/main" id="{08D6D8CF-F675-FD4B-F0A4-F71078ABFF55}"/>
              </a:ext>
            </a:extLst>
          </p:cNvPr>
          <p:cNvSpPr txBox="1"/>
          <p:nvPr/>
        </p:nvSpPr>
        <p:spPr>
          <a:xfrm>
            <a:off x="911489" y="3072227"/>
            <a:ext cx="9940013" cy="31700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he-IL" sz="4000" dirty="0">
                <a:gradFill>
                  <a:gsLst>
                    <a:gs pos="70000">
                      <a:srgbClr val="300063"/>
                    </a:gs>
                    <a:gs pos="52000">
                      <a:srgbClr val="4F207A"/>
                    </a:gs>
                    <a:gs pos="28000">
                      <a:srgbClr val="52267C"/>
                    </a:gs>
                  </a:gsLst>
                  <a:lin ang="0" scaled="1"/>
                </a:gradFill>
                <a:latin typeface="Talent FS Extra-light" pitchFamily="2" charset="-79"/>
                <a:cs typeface="Talent FS Extra-light" pitchFamily="2" charset="-79"/>
              </a:rPr>
              <a:t>אין לנו אפשרות לתת לרבי "עוגיות", </a:t>
            </a:r>
            <a:br>
              <a:rPr lang="en-US" sz="4000" dirty="0">
                <a:gradFill>
                  <a:gsLst>
                    <a:gs pos="70000">
                      <a:srgbClr val="300063"/>
                    </a:gs>
                    <a:gs pos="52000">
                      <a:srgbClr val="4F207A"/>
                    </a:gs>
                    <a:gs pos="28000">
                      <a:srgbClr val="52267C"/>
                    </a:gs>
                  </a:gsLst>
                  <a:lin ang="0" scaled="1"/>
                </a:gradFill>
                <a:latin typeface="Talent FS Extra-light" pitchFamily="2" charset="-79"/>
                <a:cs typeface="Talent FS Extra-light" pitchFamily="2" charset="-79"/>
              </a:rPr>
            </a:br>
            <a:r>
              <a:rPr lang="he-IL" sz="4000" dirty="0">
                <a:gradFill>
                  <a:gsLst>
                    <a:gs pos="70000">
                      <a:srgbClr val="300063"/>
                    </a:gs>
                    <a:gs pos="52000">
                      <a:srgbClr val="4F207A"/>
                    </a:gs>
                    <a:gs pos="28000">
                      <a:srgbClr val="52267C"/>
                    </a:gs>
                  </a:gsLst>
                  <a:lin ang="0" scaled="1"/>
                </a:gradFill>
                <a:latin typeface="Talent FS Extra-light" pitchFamily="2" charset="-79"/>
                <a:cs typeface="Talent FS Extra-light" pitchFamily="2" charset="-79"/>
              </a:rPr>
              <a:t>כמו שהילד נתן, </a:t>
            </a:r>
            <a:br>
              <a:rPr lang="en-US" sz="4000" dirty="0">
                <a:gradFill>
                  <a:gsLst>
                    <a:gs pos="70000">
                      <a:srgbClr val="300063"/>
                    </a:gs>
                    <a:gs pos="52000">
                      <a:srgbClr val="4F207A"/>
                    </a:gs>
                    <a:gs pos="28000">
                      <a:srgbClr val="52267C"/>
                    </a:gs>
                  </a:gsLst>
                  <a:lin ang="0" scaled="1"/>
                </a:gradFill>
                <a:latin typeface="Talent FS Extra-light" pitchFamily="2" charset="-79"/>
                <a:cs typeface="Talent FS Extra-light" pitchFamily="2" charset="-79"/>
              </a:rPr>
            </a:br>
            <a:r>
              <a:rPr lang="he-IL" sz="4000" dirty="0">
                <a:gradFill>
                  <a:gsLst>
                    <a:gs pos="70000">
                      <a:srgbClr val="300063"/>
                    </a:gs>
                    <a:gs pos="52000">
                      <a:srgbClr val="4F207A"/>
                    </a:gs>
                    <a:gs pos="28000">
                      <a:srgbClr val="52267C"/>
                    </a:gs>
                  </a:gsLst>
                  <a:lin ang="0" scaled="1"/>
                </a:gradFill>
                <a:latin typeface="Talent FS Liver" panose="020B0604020202020204" charset="-79"/>
                <a:cs typeface="Talent FS Liver" panose="020B0604020202020204" charset="-79"/>
              </a:rPr>
              <a:t>אבל אנחנו יכולים לתת דבר הרבה יותר יקר! להתכונן לפסח כמו שהרבי רוצה שנתכונן אליו.</a:t>
            </a:r>
          </a:p>
          <a:p>
            <a:pPr algn="ctr"/>
            <a:endParaRPr lang="he-IL" sz="4000" dirty="0">
              <a:gradFill>
                <a:gsLst>
                  <a:gs pos="70000">
                    <a:srgbClr val="300063"/>
                  </a:gs>
                  <a:gs pos="52000">
                    <a:srgbClr val="4F207A"/>
                  </a:gs>
                  <a:gs pos="28000">
                    <a:srgbClr val="52267C"/>
                  </a:gs>
                </a:gsLst>
                <a:lin ang="0" scaled="1"/>
              </a:gradFill>
              <a:latin typeface="Talent FS Extra-light" pitchFamily="2" charset="-79"/>
              <a:cs typeface="Talent FS Extra-light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39634285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788226A-5A7D-1987-97AD-3DA9AE2D11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תמונה 4">
            <a:extLst>
              <a:ext uri="{FF2B5EF4-FFF2-40B4-BE49-F238E27FC236}">
                <a16:creationId xmlns:a16="http://schemas.microsoft.com/office/drawing/2014/main" id="{30ED9A6B-2742-5275-2B6A-6A2572C59C0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02" y="0"/>
            <a:ext cx="12192000" cy="6858000"/>
          </a:xfrm>
          <a:prstGeom prst="rect">
            <a:avLst/>
          </a:prstGeom>
        </p:spPr>
      </p:pic>
      <p:sp>
        <p:nvSpPr>
          <p:cNvPr id="2" name="תיבת טקסט 1">
            <a:extLst>
              <a:ext uri="{FF2B5EF4-FFF2-40B4-BE49-F238E27FC236}">
                <a16:creationId xmlns:a16="http://schemas.microsoft.com/office/drawing/2014/main" id="{A780AB79-9C29-0E39-B22B-AB0CEA423EA3}"/>
              </a:ext>
            </a:extLst>
          </p:cNvPr>
          <p:cNvSpPr txBox="1"/>
          <p:nvPr/>
        </p:nvSpPr>
        <p:spPr>
          <a:xfrm>
            <a:off x="6887943" y="1260577"/>
            <a:ext cx="5181434" cy="17235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he-IL" sz="4000" b="0" i="0" u="none" strike="noStrike" kern="1200" cap="none" spc="0" normalizeH="0" baseline="0" noProof="0" dirty="0">
              <a:ln>
                <a:noFill/>
              </a:ln>
              <a:gradFill>
                <a:gsLst>
                  <a:gs pos="70000">
                    <a:srgbClr val="300063"/>
                  </a:gs>
                  <a:gs pos="52000">
                    <a:srgbClr val="4F207A"/>
                  </a:gs>
                  <a:gs pos="28000">
                    <a:srgbClr val="52267C"/>
                  </a:gs>
                </a:gsLst>
                <a:lin ang="0" scaled="1"/>
              </a:gradFill>
              <a:effectLst>
                <a:outerShdw blurRad="304800" dist="38100" dir="2700000" sx="105000" sy="105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alent FS Liver" pitchFamily="2" charset="-79"/>
              <a:ea typeface="+mn-ea"/>
              <a:cs typeface="Talent FS Liver" pitchFamily="2" charset="-79"/>
            </a:endParaRPr>
          </a:p>
          <a:p>
            <a:pPr marL="0" marR="0" lvl="0" indent="0" algn="ct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he-IL" sz="6600" b="0" i="0" u="none" strike="noStrike" kern="1200" cap="none" spc="0" normalizeH="0" baseline="0" noProof="0" dirty="0">
                <a:ln>
                  <a:noFill/>
                </a:ln>
                <a:solidFill>
                  <a:srgbClr val="442A72"/>
                </a:solidFill>
                <a:effectLst>
                  <a:outerShdw blurRad="304800" dist="38100" dir="2700000" sx="105000" sy="105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alent FS Liver" pitchFamily="2" charset="-79"/>
                <a:ea typeface="+mn-ea"/>
                <a:cs typeface="Talent FS Liver" pitchFamily="2" charset="-79"/>
              </a:rPr>
              <a:t>מתחילים!</a:t>
            </a:r>
          </a:p>
        </p:txBody>
      </p:sp>
      <p:sp>
        <p:nvSpPr>
          <p:cNvPr id="3" name="תיבת טקסט 2">
            <a:extLst>
              <a:ext uri="{FF2B5EF4-FFF2-40B4-BE49-F238E27FC236}">
                <a16:creationId xmlns:a16="http://schemas.microsoft.com/office/drawing/2014/main" id="{EF889DC4-B0DA-AA14-C922-8A77450DC514}"/>
              </a:ext>
            </a:extLst>
          </p:cNvPr>
          <p:cNvSpPr txBox="1"/>
          <p:nvPr/>
        </p:nvSpPr>
        <p:spPr>
          <a:xfrm>
            <a:off x="7440656" y="659087"/>
            <a:ext cx="5181434" cy="15388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he-IL" sz="4000" b="0" i="0" u="none" strike="noStrike" kern="1200" cap="none" spc="0" normalizeH="0" baseline="0" noProof="0" dirty="0">
              <a:ln>
                <a:noFill/>
              </a:ln>
              <a:gradFill>
                <a:gsLst>
                  <a:gs pos="70000">
                    <a:srgbClr val="300063"/>
                  </a:gs>
                  <a:gs pos="52000">
                    <a:srgbClr val="4F207A"/>
                  </a:gs>
                  <a:gs pos="28000">
                    <a:srgbClr val="52267C"/>
                  </a:gs>
                </a:gsLst>
                <a:lin ang="0" scaled="1"/>
              </a:gradFill>
              <a:effectLst>
                <a:outerShdw blurRad="304800" dist="38100" dir="2700000" sx="105000" sy="105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alent FS Liver" pitchFamily="2" charset="-79"/>
              <a:ea typeface="+mn-ea"/>
              <a:cs typeface="Talent FS Liver" pitchFamily="2" charset="-79"/>
            </a:endParaRPr>
          </a:p>
          <a:p>
            <a:pPr marL="0" marR="0" lvl="0" indent="0" algn="ct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he-IL" sz="54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>
                  <a:outerShdw blurRad="304800" dist="38100" dir="2700000" sx="105000" sy="105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alent FS Liver" pitchFamily="2" charset="-79"/>
                <a:ea typeface="+mn-ea"/>
                <a:cs typeface="Talent FS Liver" pitchFamily="2" charset="-79"/>
              </a:rPr>
              <a:t>מוכנים?</a:t>
            </a:r>
          </a:p>
        </p:txBody>
      </p:sp>
      <p:grpSp>
        <p:nvGrpSpPr>
          <p:cNvPr id="6" name="קבוצה 5">
            <a:extLst>
              <a:ext uri="{FF2B5EF4-FFF2-40B4-BE49-F238E27FC236}">
                <a16:creationId xmlns:a16="http://schemas.microsoft.com/office/drawing/2014/main" id="{4BF1FF27-8548-9981-9703-0914E11670AD}"/>
              </a:ext>
            </a:extLst>
          </p:cNvPr>
          <p:cNvGrpSpPr/>
          <p:nvPr/>
        </p:nvGrpSpPr>
        <p:grpSpPr>
          <a:xfrm>
            <a:off x="843345" y="222609"/>
            <a:ext cx="7160095" cy="9181162"/>
            <a:chOff x="843345" y="222609"/>
            <a:chExt cx="7160095" cy="9181162"/>
          </a:xfrm>
        </p:grpSpPr>
        <p:pic>
          <p:nvPicPr>
            <p:cNvPr id="4" name="תמונה 3">
              <a:extLst>
                <a:ext uri="{FF2B5EF4-FFF2-40B4-BE49-F238E27FC236}">
                  <a16:creationId xmlns:a16="http://schemas.microsoft.com/office/drawing/2014/main" id="{42ED3A4A-6FEA-25DB-8AE8-74F39E8A6C83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21399460">
              <a:off x="1024610" y="222609"/>
              <a:ext cx="6706824" cy="9181162"/>
            </a:xfrm>
            <a:prstGeom prst="rect">
              <a:avLst/>
            </a:prstGeom>
          </p:spPr>
        </p:pic>
        <p:sp>
          <p:nvSpPr>
            <p:cNvPr id="8" name="תיבת טקסט 7">
              <a:extLst>
                <a:ext uri="{FF2B5EF4-FFF2-40B4-BE49-F238E27FC236}">
                  <a16:creationId xmlns:a16="http://schemas.microsoft.com/office/drawing/2014/main" id="{C219FF48-9AA5-2218-8A51-B11891458561}"/>
                </a:ext>
              </a:extLst>
            </p:cNvPr>
            <p:cNvSpPr txBox="1"/>
            <p:nvPr/>
          </p:nvSpPr>
          <p:spPr>
            <a:xfrm rot="21415832">
              <a:off x="1631350" y="1475058"/>
              <a:ext cx="5181434" cy="156966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lvl="0" algn="ctr"/>
              <a:r>
                <a:rPr lang="he-IL" sz="32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ver" pitchFamily="2" charset="-79"/>
                  <a:cs typeface="Talent FS Liver" pitchFamily="2" charset="-79"/>
                </a:rPr>
                <a:t>הצטיידו </a:t>
              </a:r>
              <a:br>
                <a:rPr lang="en-US" sz="32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ver" pitchFamily="2" charset="-79"/>
                  <a:cs typeface="Talent FS Liver" pitchFamily="2" charset="-79"/>
                </a:rPr>
              </a:br>
              <a:r>
                <a:rPr lang="he-IL" sz="32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ver" pitchFamily="2" charset="-79"/>
                  <a:cs typeface="Talent FS Liver" pitchFamily="2" charset="-79"/>
                </a:rPr>
                <a:t>בשני דפים לבנים ועט. </a:t>
              </a:r>
            </a:p>
            <a:p>
              <a:pPr lvl="0" algn="ctr"/>
              <a:endParaRPr lang="he-IL" sz="3200" dirty="0">
                <a:gradFill>
                  <a:gsLst>
                    <a:gs pos="70000">
                      <a:srgbClr val="300063"/>
                    </a:gs>
                    <a:gs pos="52000">
                      <a:srgbClr val="4F207A"/>
                    </a:gs>
                    <a:gs pos="28000">
                      <a:srgbClr val="52267C"/>
                    </a:gs>
                  </a:gsLst>
                  <a:lin ang="0" scaled="1"/>
                </a:gradFill>
                <a:latin typeface="Talent FS Liver" pitchFamily="2" charset="-79"/>
                <a:cs typeface="Talent FS Liver" pitchFamily="2" charset="-79"/>
              </a:endParaRPr>
            </a:p>
          </p:txBody>
        </p:sp>
        <p:pic>
          <p:nvPicPr>
            <p:cNvPr id="7" name="תמונה 6">
              <a:extLst>
                <a:ext uri="{FF2B5EF4-FFF2-40B4-BE49-F238E27FC236}">
                  <a16:creationId xmlns:a16="http://schemas.microsoft.com/office/drawing/2014/main" id="{C3C50FFF-E07A-94AB-AA4D-410246584C7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/>
            <a:stretch/>
          </p:blipFill>
          <p:spPr>
            <a:xfrm rot="20779393">
              <a:off x="1934305" y="2543451"/>
              <a:ext cx="2229239" cy="2476709"/>
            </a:xfrm>
            <a:prstGeom prst="rect">
              <a:avLst/>
            </a:prstGeom>
          </p:spPr>
        </p:pic>
        <p:sp>
          <p:nvSpPr>
            <p:cNvPr id="9" name="תיבת טקסט 8">
              <a:extLst>
                <a:ext uri="{FF2B5EF4-FFF2-40B4-BE49-F238E27FC236}">
                  <a16:creationId xmlns:a16="http://schemas.microsoft.com/office/drawing/2014/main" id="{07972E91-6753-2787-7CD8-6A86AA03AD35}"/>
                </a:ext>
              </a:extLst>
            </p:cNvPr>
            <p:cNvSpPr txBox="1"/>
            <p:nvPr/>
          </p:nvSpPr>
          <p:spPr>
            <a:xfrm rot="21415832">
              <a:off x="2822006" y="2808159"/>
              <a:ext cx="5181434" cy="113903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lvl="0" algn="ctr">
                <a:lnSpc>
                  <a:spcPts val="2700"/>
                </a:lnSpc>
              </a:pPr>
              <a:r>
                <a:rPr lang="he-IL" sz="28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Extra-light" panose="020B0604020202020204" charset="-79"/>
                  <a:cs typeface="Talent FS Extra-light" panose="020B0604020202020204" charset="-79"/>
                </a:rPr>
                <a:t>דף אחד </a:t>
              </a:r>
              <a:br>
                <a:rPr lang="en-US" sz="28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Extra-light" panose="020B0604020202020204" charset="-79"/>
                  <a:cs typeface="Talent FS Extra-light" panose="020B0604020202020204" charset="-79"/>
                </a:rPr>
              </a:br>
              <a:r>
                <a:rPr lang="he-IL" sz="28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Extra-light" panose="020B0604020202020204" charset="-79"/>
                  <a:cs typeface="Talent FS Extra-light" panose="020B0604020202020204" charset="-79"/>
                </a:rPr>
                <a:t>לכתיבת אותיות </a:t>
              </a:r>
              <a:br>
                <a:rPr lang="en-US" sz="28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Extra-light" panose="020B0604020202020204" charset="-79"/>
                  <a:cs typeface="Talent FS Extra-light" panose="020B0604020202020204" charset="-79"/>
                </a:rPr>
              </a:br>
              <a:endParaRPr lang="he-IL" sz="2800" dirty="0">
                <a:gradFill>
                  <a:gsLst>
                    <a:gs pos="70000">
                      <a:srgbClr val="300063"/>
                    </a:gs>
                    <a:gs pos="52000">
                      <a:srgbClr val="4F207A"/>
                    </a:gs>
                    <a:gs pos="28000">
                      <a:srgbClr val="52267C"/>
                    </a:gs>
                  </a:gsLst>
                  <a:lin ang="0" scaled="1"/>
                </a:gradFill>
                <a:latin typeface="Talent FS Extra-light" panose="020B0604020202020204" charset="-79"/>
                <a:cs typeface="Talent FS Extra-light" panose="020B0604020202020204" charset="-79"/>
              </a:endParaRPr>
            </a:p>
          </p:txBody>
        </p:sp>
        <p:pic>
          <p:nvPicPr>
            <p:cNvPr id="13" name="תמונה 12">
              <a:extLst>
                <a:ext uri="{FF2B5EF4-FFF2-40B4-BE49-F238E27FC236}">
                  <a16:creationId xmlns:a16="http://schemas.microsoft.com/office/drawing/2014/main" id="{69446CCA-822A-A09A-A1A8-99BEE2B7343B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rcRect/>
            <a:stretch/>
          </p:blipFill>
          <p:spPr>
            <a:xfrm>
              <a:off x="3048924" y="2670251"/>
              <a:ext cx="1033137" cy="2066274"/>
            </a:xfrm>
            <a:prstGeom prst="rect">
              <a:avLst/>
            </a:prstGeom>
          </p:spPr>
        </p:pic>
        <p:sp>
          <p:nvSpPr>
            <p:cNvPr id="16" name="תיבת טקסט 15">
              <a:extLst>
                <a:ext uri="{FF2B5EF4-FFF2-40B4-BE49-F238E27FC236}">
                  <a16:creationId xmlns:a16="http://schemas.microsoft.com/office/drawing/2014/main" id="{D5724773-BEB4-1518-9D24-0A567799CD20}"/>
                </a:ext>
              </a:extLst>
            </p:cNvPr>
            <p:cNvSpPr txBox="1"/>
            <p:nvPr/>
          </p:nvSpPr>
          <p:spPr>
            <a:xfrm rot="21415832">
              <a:off x="843345" y="5324483"/>
              <a:ext cx="5181434" cy="79278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lvl="0" algn="ctr">
                <a:lnSpc>
                  <a:spcPts val="2700"/>
                </a:lnSpc>
              </a:pPr>
              <a:r>
                <a:rPr lang="he-IL" sz="28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Extra-light" panose="020B0604020202020204" charset="-79"/>
                  <a:cs typeface="Talent FS Extra-light" panose="020B0604020202020204" charset="-79"/>
                </a:rPr>
                <a:t>ודף אחד</a:t>
              </a:r>
              <a:br>
                <a:rPr lang="en-US" sz="28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Extra-light" panose="020B0604020202020204" charset="-79"/>
                  <a:cs typeface="Talent FS Extra-light" panose="020B0604020202020204" charset="-79"/>
                </a:rPr>
              </a:br>
              <a:r>
                <a:rPr lang="he-IL" sz="28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Extra-light" panose="020B0604020202020204" charset="-79"/>
                  <a:cs typeface="Talent FS Extra-light" panose="020B0604020202020204" charset="-79"/>
                </a:rPr>
                <a:t>עבור קיפול מיוחד</a:t>
              </a:r>
            </a:p>
          </p:txBody>
        </p:sp>
        <p:pic>
          <p:nvPicPr>
            <p:cNvPr id="24" name="תמונה 23">
              <a:extLst>
                <a:ext uri="{FF2B5EF4-FFF2-40B4-BE49-F238E27FC236}">
                  <a16:creationId xmlns:a16="http://schemas.microsoft.com/office/drawing/2014/main" id="{D8018823-E96E-8993-7F3D-C1C355920156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11042" b="28870" l="45826" r="54311"/>
                      </a14:imgEffect>
                      <a14:imgEffect>
                        <a14:colorTemperature colorTemp="88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4766" t="8814" r="44629" b="68901"/>
            <a:stretch>
              <a:fillRect/>
            </a:stretch>
          </p:blipFill>
          <p:spPr>
            <a:xfrm rot="11682913">
              <a:off x="3975837" y="3568732"/>
              <a:ext cx="804369" cy="903025"/>
            </a:xfrm>
            <a:prstGeom prst="rect">
              <a:avLst/>
            </a:prstGeom>
          </p:spPr>
        </p:pic>
        <p:pic>
          <p:nvPicPr>
            <p:cNvPr id="25" name="תמונה 24">
              <a:extLst>
                <a:ext uri="{FF2B5EF4-FFF2-40B4-BE49-F238E27FC236}">
                  <a16:creationId xmlns:a16="http://schemas.microsoft.com/office/drawing/2014/main" id="{6F1D7558-2D47-2C99-D213-D22518C1FE73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11042" b="28870" l="45826" r="54311"/>
                      </a14:imgEffect>
                      <a14:imgEffect>
                        <a14:colorTemperature colorTemp="88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4766" t="8814" r="44629" b="68901"/>
            <a:stretch>
              <a:fillRect/>
            </a:stretch>
          </p:blipFill>
          <p:spPr>
            <a:xfrm rot="11287591" flipH="1" flipV="1">
              <a:off x="4369359" y="4754703"/>
              <a:ext cx="804369" cy="903025"/>
            </a:xfrm>
            <a:prstGeom prst="rect">
              <a:avLst/>
            </a:prstGeom>
          </p:spPr>
        </p:pic>
        <p:pic>
          <p:nvPicPr>
            <p:cNvPr id="26" name="תמונה 25">
              <a:extLst>
                <a:ext uri="{FF2B5EF4-FFF2-40B4-BE49-F238E27FC236}">
                  <a16:creationId xmlns:a16="http://schemas.microsoft.com/office/drawing/2014/main" id="{728F7E35-07D7-33D7-7473-6B66BB83AFCA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rcRect t="13686" b="13686"/>
            <a:stretch/>
          </p:blipFill>
          <p:spPr>
            <a:xfrm rot="10800000">
              <a:off x="4761361" y="3823286"/>
              <a:ext cx="2817682" cy="3069622"/>
            </a:xfrm>
            <a:prstGeom prst="rect">
              <a:avLst/>
            </a:prstGeom>
            <a:effectLst/>
          </p:spPr>
        </p:pic>
      </p:grpSp>
    </p:spTree>
    <p:extLst>
      <p:ext uri="{BB962C8B-B14F-4D97-AF65-F5344CB8AC3E}">
        <p14:creationId xmlns:p14="http://schemas.microsoft.com/office/powerpoint/2010/main" val="14788807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BD18AD-24E2-A4D7-2685-82DE427552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תמונה 4">
            <a:extLst>
              <a:ext uri="{FF2B5EF4-FFF2-40B4-BE49-F238E27FC236}">
                <a16:creationId xmlns:a16="http://schemas.microsoft.com/office/drawing/2014/main" id="{9C1A78F5-94C1-D588-AD0E-78ABAFA51AE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02" y="0"/>
            <a:ext cx="12192000" cy="6858000"/>
          </a:xfrm>
          <a:prstGeom prst="rect">
            <a:avLst/>
          </a:prstGeom>
        </p:spPr>
      </p:pic>
      <p:pic>
        <p:nvPicPr>
          <p:cNvPr id="19" name="תמונה 18">
            <a:extLst>
              <a:ext uri="{FF2B5EF4-FFF2-40B4-BE49-F238E27FC236}">
                <a16:creationId xmlns:a16="http://schemas.microsoft.com/office/drawing/2014/main" id="{C6F67B82-C668-673E-2E02-676B1E9C4FCA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20000"/>
          </a:blip>
          <a:stretch>
            <a:fillRect/>
          </a:stretch>
        </p:blipFill>
        <p:spPr>
          <a:xfrm>
            <a:off x="-225258" y="-1131344"/>
            <a:ext cx="9453233" cy="5317443"/>
          </a:xfrm>
          <a:prstGeom prst="rect">
            <a:avLst/>
          </a:prstGeom>
          <a:effectLst>
            <a:softEdge rad="787400"/>
          </a:effectLst>
        </p:spPr>
      </p:pic>
      <p:sp>
        <p:nvSpPr>
          <p:cNvPr id="11" name="מלבן 12">
            <a:extLst>
              <a:ext uri="{FF2B5EF4-FFF2-40B4-BE49-F238E27FC236}">
                <a16:creationId xmlns:a16="http://schemas.microsoft.com/office/drawing/2014/main" id="{FFFAEC33-18A1-E53A-A21B-77F94558F67B}"/>
              </a:ext>
            </a:extLst>
          </p:cNvPr>
          <p:cNvSpPr/>
          <p:nvPr/>
        </p:nvSpPr>
        <p:spPr>
          <a:xfrm>
            <a:off x="-185738" y="2188084"/>
            <a:ext cx="12563475" cy="5306523"/>
          </a:xfrm>
          <a:custGeom>
            <a:avLst/>
            <a:gdLst>
              <a:gd name="connsiteX0" fmla="*/ 0 w 12372975"/>
              <a:gd name="connsiteY0" fmla="*/ 0 h 4099435"/>
              <a:gd name="connsiteX1" fmla="*/ 12372975 w 12372975"/>
              <a:gd name="connsiteY1" fmla="*/ 0 h 4099435"/>
              <a:gd name="connsiteX2" fmla="*/ 12372975 w 12372975"/>
              <a:gd name="connsiteY2" fmla="*/ 4099435 h 4099435"/>
              <a:gd name="connsiteX3" fmla="*/ 0 w 12372975"/>
              <a:gd name="connsiteY3" fmla="*/ 4099435 h 4099435"/>
              <a:gd name="connsiteX4" fmla="*/ 0 w 12372975"/>
              <a:gd name="connsiteY4" fmla="*/ 0 h 4099435"/>
              <a:gd name="connsiteX0" fmla="*/ 0 w 12496800"/>
              <a:gd name="connsiteY0" fmla="*/ 200025 h 4299460"/>
              <a:gd name="connsiteX1" fmla="*/ 12496800 w 12496800"/>
              <a:gd name="connsiteY1" fmla="*/ 0 h 4299460"/>
              <a:gd name="connsiteX2" fmla="*/ 12372975 w 12496800"/>
              <a:gd name="connsiteY2" fmla="*/ 4299460 h 4299460"/>
              <a:gd name="connsiteX3" fmla="*/ 0 w 12496800"/>
              <a:gd name="connsiteY3" fmla="*/ 4299460 h 4299460"/>
              <a:gd name="connsiteX4" fmla="*/ 0 w 12496800"/>
              <a:gd name="connsiteY4" fmla="*/ 200025 h 4299460"/>
              <a:gd name="connsiteX0" fmla="*/ 0 w 12563475"/>
              <a:gd name="connsiteY0" fmla="*/ 285750 h 4299460"/>
              <a:gd name="connsiteX1" fmla="*/ 12563475 w 12563475"/>
              <a:gd name="connsiteY1" fmla="*/ 0 h 4299460"/>
              <a:gd name="connsiteX2" fmla="*/ 12439650 w 12563475"/>
              <a:gd name="connsiteY2" fmla="*/ 4299460 h 4299460"/>
              <a:gd name="connsiteX3" fmla="*/ 66675 w 12563475"/>
              <a:gd name="connsiteY3" fmla="*/ 4299460 h 4299460"/>
              <a:gd name="connsiteX4" fmla="*/ 0 w 12563475"/>
              <a:gd name="connsiteY4" fmla="*/ 285750 h 42994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563475" h="4299460">
                <a:moveTo>
                  <a:pt x="0" y="285750"/>
                </a:moveTo>
                <a:lnTo>
                  <a:pt x="12563475" y="0"/>
                </a:lnTo>
                <a:lnTo>
                  <a:pt x="12439650" y="4299460"/>
                </a:lnTo>
                <a:lnTo>
                  <a:pt x="66675" y="4299460"/>
                </a:lnTo>
                <a:lnTo>
                  <a:pt x="0" y="285750"/>
                </a:lnTo>
                <a:close/>
              </a:path>
            </a:pathLst>
          </a:custGeom>
          <a:solidFill>
            <a:srgbClr val="FEFD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grpSp>
        <p:nvGrpSpPr>
          <p:cNvPr id="6" name="קבוצה 5">
            <a:extLst>
              <a:ext uri="{FF2B5EF4-FFF2-40B4-BE49-F238E27FC236}">
                <a16:creationId xmlns:a16="http://schemas.microsoft.com/office/drawing/2014/main" id="{BFCE047D-9009-1C83-54FA-C5B5DF13194E}"/>
              </a:ext>
            </a:extLst>
          </p:cNvPr>
          <p:cNvGrpSpPr/>
          <p:nvPr/>
        </p:nvGrpSpPr>
        <p:grpSpPr>
          <a:xfrm>
            <a:off x="5319747" y="-636607"/>
            <a:ext cx="8229599" cy="3317852"/>
            <a:chOff x="5319747" y="-636607"/>
            <a:chExt cx="8229599" cy="3317852"/>
          </a:xfrm>
        </p:grpSpPr>
        <p:sp>
          <p:nvSpPr>
            <p:cNvPr id="14" name="צורה חופשית: צורה 13">
              <a:extLst>
                <a:ext uri="{FF2B5EF4-FFF2-40B4-BE49-F238E27FC236}">
                  <a16:creationId xmlns:a16="http://schemas.microsoft.com/office/drawing/2014/main" id="{02B2066C-876D-1E6C-F7D2-93EBDBA3063D}"/>
                </a:ext>
              </a:extLst>
            </p:cNvPr>
            <p:cNvSpPr/>
            <p:nvPr/>
          </p:nvSpPr>
          <p:spPr>
            <a:xfrm>
              <a:off x="5319747" y="-636607"/>
              <a:ext cx="8229599" cy="3317852"/>
            </a:xfrm>
            <a:custGeom>
              <a:avLst/>
              <a:gdLst>
                <a:gd name="connsiteX0" fmla="*/ 4116138 w 6413079"/>
                <a:gd name="connsiteY0" fmla="*/ 133663 h 2369842"/>
                <a:gd name="connsiteX1" fmla="*/ 5842301 w 6413079"/>
                <a:gd name="connsiteY1" fmla="*/ 301614 h 2369842"/>
                <a:gd name="connsiteX2" fmla="*/ 6392807 w 6413079"/>
                <a:gd name="connsiteY2" fmla="*/ 1486602 h 2369842"/>
                <a:gd name="connsiteX3" fmla="*/ 5254472 w 6413079"/>
                <a:gd name="connsiteY3" fmla="*/ 2317026 h 2369842"/>
                <a:gd name="connsiteX4" fmla="*/ 1288962 w 6413079"/>
                <a:gd name="connsiteY4" fmla="*/ 2214390 h 2369842"/>
                <a:gd name="connsiteX5" fmla="*/ 29330 w 6413079"/>
                <a:gd name="connsiteY5" fmla="*/ 1635892 h 2369842"/>
                <a:gd name="connsiteX6" fmla="*/ 523852 w 6413079"/>
                <a:gd name="connsiteY6" fmla="*/ 637516 h 2369842"/>
                <a:gd name="connsiteX7" fmla="*/ 1895452 w 6413079"/>
                <a:gd name="connsiteY7" fmla="*/ 31026 h 2369842"/>
                <a:gd name="connsiteX8" fmla="*/ 4228105 w 6413079"/>
                <a:gd name="connsiteY8" fmla="*/ 142994 h 23698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413079" h="2369842">
                  <a:moveTo>
                    <a:pt x="4116138" y="133663"/>
                  </a:moveTo>
                  <a:cubicBezTo>
                    <a:pt x="4789497" y="104893"/>
                    <a:pt x="5462856" y="76124"/>
                    <a:pt x="5842301" y="301614"/>
                  </a:cubicBezTo>
                  <a:cubicBezTo>
                    <a:pt x="6221746" y="527104"/>
                    <a:pt x="6490778" y="1150700"/>
                    <a:pt x="6392807" y="1486602"/>
                  </a:cubicBezTo>
                  <a:cubicBezTo>
                    <a:pt x="6294836" y="1822504"/>
                    <a:pt x="6105113" y="2195728"/>
                    <a:pt x="5254472" y="2317026"/>
                  </a:cubicBezTo>
                  <a:cubicBezTo>
                    <a:pt x="4403831" y="2438324"/>
                    <a:pt x="2159819" y="2327912"/>
                    <a:pt x="1288962" y="2214390"/>
                  </a:cubicBezTo>
                  <a:cubicBezTo>
                    <a:pt x="418105" y="2100868"/>
                    <a:pt x="156848" y="1898704"/>
                    <a:pt x="29330" y="1635892"/>
                  </a:cubicBezTo>
                  <a:cubicBezTo>
                    <a:pt x="-98188" y="1373080"/>
                    <a:pt x="212832" y="904994"/>
                    <a:pt x="523852" y="637516"/>
                  </a:cubicBezTo>
                  <a:cubicBezTo>
                    <a:pt x="834872" y="370038"/>
                    <a:pt x="1278077" y="113446"/>
                    <a:pt x="1895452" y="31026"/>
                  </a:cubicBezTo>
                  <a:cubicBezTo>
                    <a:pt x="2512827" y="-51394"/>
                    <a:pt x="3370466" y="45800"/>
                    <a:pt x="4228105" y="142994"/>
                  </a:cubicBezTo>
                </a:path>
              </a:pathLst>
            </a:custGeom>
            <a:solidFill>
              <a:schemeClr val="bg1">
                <a:alpha val="34000"/>
              </a:schemeClr>
            </a:solidFill>
            <a:ln>
              <a:noFill/>
            </a:ln>
            <a:effectLst>
              <a:softEdge rad="635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 dirty="0"/>
            </a:p>
          </p:txBody>
        </p:sp>
        <p:sp>
          <p:nvSpPr>
            <p:cNvPr id="2" name="תיבת טקסט 1">
              <a:extLst>
                <a:ext uri="{FF2B5EF4-FFF2-40B4-BE49-F238E27FC236}">
                  <a16:creationId xmlns:a16="http://schemas.microsoft.com/office/drawing/2014/main" id="{3DB6EB18-B4B5-C7A6-9AFE-E2E4500BEB9C}"/>
                </a:ext>
              </a:extLst>
            </p:cNvPr>
            <p:cNvSpPr txBox="1"/>
            <p:nvPr/>
          </p:nvSpPr>
          <p:spPr>
            <a:xfrm>
              <a:off x="6195648" y="344056"/>
              <a:ext cx="5181434" cy="172354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he-IL" sz="4000" b="0" i="0" u="none" strike="noStrike" kern="1200" cap="none" spc="0" normalizeH="0" baseline="0" noProof="0" dirty="0">
                <a:ln>
                  <a:noFill/>
                </a:ln>
                <a:gradFill>
                  <a:gsLst>
                    <a:gs pos="70000">
                      <a:srgbClr val="300063"/>
                    </a:gs>
                    <a:gs pos="52000">
                      <a:srgbClr val="4F207A"/>
                    </a:gs>
                    <a:gs pos="28000">
                      <a:srgbClr val="52267C"/>
                    </a:gs>
                  </a:gsLst>
                  <a:lin ang="0" scaled="1"/>
                </a:gradFill>
                <a:effectLst>
                  <a:outerShdw blurRad="304800" dist="38100" dir="2700000" sx="105000" sy="105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alent FS Liver" pitchFamily="2" charset="-79"/>
                <a:ea typeface="+mn-ea"/>
                <a:cs typeface="Talent FS Liver" pitchFamily="2" charset="-79"/>
              </a:endParaRPr>
            </a:p>
            <a:p>
              <a:pPr marL="0" marR="0" lvl="0" indent="0" algn="ctr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he-IL" sz="6600" b="0" i="0" u="none" strike="noStrike" kern="1200" cap="none" spc="0" normalizeH="0" baseline="0" noProof="0" dirty="0">
                  <a:ln>
                    <a:noFill/>
                  </a:ln>
                  <a:solidFill>
                    <a:srgbClr val="442A72"/>
                  </a:solidFill>
                  <a:effectLst>
                    <a:outerShdw blurRad="304800" dist="38100" dir="2700000" sx="105000" sy="105000" algn="tl" rotWithShape="0">
                      <a:prstClr val="black">
                        <a:alpha val="40000"/>
                      </a:prstClr>
                    </a:outerShdw>
                  </a:effectLst>
                  <a:uLnTx/>
                  <a:uFillTx/>
                  <a:latin typeface="Talent FS Liver" pitchFamily="2" charset="-79"/>
                  <a:ea typeface="+mn-ea"/>
                  <a:cs typeface="Talent FS Liver" pitchFamily="2" charset="-79"/>
                </a:rPr>
                <a:t>מתחילים!</a:t>
              </a:r>
            </a:p>
          </p:txBody>
        </p:sp>
        <p:sp>
          <p:nvSpPr>
            <p:cNvPr id="3" name="תיבת טקסט 2">
              <a:extLst>
                <a:ext uri="{FF2B5EF4-FFF2-40B4-BE49-F238E27FC236}">
                  <a16:creationId xmlns:a16="http://schemas.microsoft.com/office/drawing/2014/main" id="{444F975F-84FC-5E18-436F-6EF6C412B209}"/>
                </a:ext>
              </a:extLst>
            </p:cNvPr>
            <p:cNvSpPr txBox="1"/>
            <p:nvPr/>
          </p:nvSpPr>
          <p:spPr>
            <a:xfrm>
              <a:off x="6748361" y="-257434"/>
              <a:ext cx="5181434" cy="153888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he-IL" sz="4000" b="0" i="0" u="none" strike="noStrike" kern="1200" cap="none" spc="0" normalizeH="0" baseline="0" noProof="0" dirty="0">
                <a:ln>
                  <a:noFill/>
                </a:ln>
                <a:gradFill>
                  <a:gsLst>
                    <a:gs pos="70000">
                      <a:srgbClr val="300063"/>
                    </a:gs>
                    <a:gs pos="52000">
                      <a:srgbClr val="4F207A"/>
                    </a:gs>
                    <a:gs pos="28000">
                      <a:srgbClr val="52267C"/>
                    </a:gs>
                  </a:gsLst>
                  <a:lin ang="0" scaled="1"/>
                </a:gradFill>
                <a:effectLst>
                  <a:outerShdw blurRad="304800" dist="38100" dir="2700000" sx="105000" sy="105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alent FS Liver" pitchFamily="2" charset="-79"/>
                <a:ea typeface="+mn-ea"/>
                <a:cs typeface="Talent FS Liver" pitchFamily="2" charset="-79"/>
              </a:endParaRPr>
            </a:p>
            <a:p>
              <a:pPr marL="0" marR="0" lvl="0" indent="0" algn="ctr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he-IL" sz="5400" b="0" i="0" u="none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>
                    <a:outerShdw blurRad="304800" dist="38100" dir="2700000" sx="105000" sy="105000" algn="tl" rotWithShape="0">
                      <a:prstClr val="black">
                        <a:alpha val="40000"/>
                      </a:prstClr>
                    </a:outerShdw>
                  </a:effectLst>
                  <a:uLnTx/>
                  <a:uFillTx/>
                  <a:latin typeface="Talent FS Liver" pitchFamily="2" charset="-79"/>
                  <a:ea typeface="+mn-ea"/>
                  <a:cs typeface="Talent FS Liver" pitchFamily="2" charset="-79"/>
                </a:rPr>
                <a:t>מוכנים?</a:t>
              </a:r>
            </a:p>
          </p:txBody>
        </p:sp>
      </p:grpSp>
      <p:grpSp>
        <p:nvGrpSpPr>
          <p:cNvPr id="4" name="קבוצה 3">
            <a:extLst>
              <a:ext uri="{FF2B5EF4-FFF2-40B4-BE49-F238E27FC236}">
                <a16:creationId xmlns:a16="http://schemas.microsoft.com/office/drawing/2014/main" id="{7941A77D-C17F-A0DB-0591-7C05AF8BA2DC}"/>
              </a:ext>
            </a:extLst>
          </p:cNvPr>
          <p:cNvGrpSpPr/>
          <p:nvPr/>
        </p:nvGrpSpPr>
        <p:grpSpPr>
          <a:xfrm>
            <a:off x="-172192" y="1492432"/>
            <a:ext cx="11670138" cy="4900912"/>
            <a:chOff x="-172192" y="1492432"/>
            <a:chExt cx="11670138" cy="4900912"/>
          </a:xfrm>
        </p:grpSpPr>
        <p:sp>
          <p:nvSpPr>
            <p:cNvPr id="8" name="תיבת טקסט 7">
              <a:extLst>
                <a:ext uri="{FF2B5EF4-FFF2-40B4-BE49-F238E27FC236}">
                  <a16:creationId xmlns:a16="http://schemas.microsoft.com/office/drawing/2014/main" id="{C9E81BB9-ECBA-6BE1-20E8-4E192CE42AC5}"/>
                </a:ext>
              </a:extLst>
            </p:cNvPr>
            <p:cNvSpPr txBox="1"/>
            <p:nvPr/>
          </p:nvSpPr>
          <p:spPr>
            <a:xfrm>
              <a:off x="2915686" y="3215198"/>
              <a:ext cx="8582260" cy="304698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lvl="0"/>
              <a:r>
                <a:rPr lang="he-IL" sz="40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Extra-light" panose="020B0604020202020204" charset="-79"/>
                  <a:cs typeface="Talent FS Extra-light" panose="020B0604020202020204" charset="-79"/>
                </a:rPr>
                <a:t>על המסך יופיעו קטעי לימוד קצרים, </a:t>
              </a:r>
              <a:br>
                <a:rPr lang="en-US" sz="40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Extra-light" panose="020B0604020202020204" charset="-79"/>
                  <a:cs typeface="Talent FS Extra-light" panose="020B0604020202020204" charset="-79"/>
                </a:rPr>
              </a:br>
              <a:r>
                <a:rPr lang="he-IL" sz="40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Extra-light" panose="020B0604020202020204" charset="-79"/>
                  <a:cs typeface="Talent FS Extra-light" panose="020B0604020202020204" charset="-79"/>
                </a:rPr>
                <a:t>הקשיבו היטב והתבוננו, </a:t>
              </a:r>
              <a:br>
                <a:rPr lang="en-US" sz="40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ver" pitchFamily="2" charset="-79"/>
                  <a:cs typeface="Talent FS Liver" pitchFamily="2" charset="-79"/>
                </a:rPr>
              </a:br>
              <a:r>
                <a:rPr lang="he-IL" sz="40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ver" pitchFamily="2" charset="-79"/>
                  <a:cs typeface="Talent FS Liver" pitchFamily="2" charset="-79"/>
                </a:rPr>
                <a:t>ישנם כמה אותיות מיוחדות ושונות.</a:t>
              </a:r>
            </a:p>
            <a:p>
              <a:pPr lvl="0"/>
              <a:r>
                <a:rPr lang="he-IL" sz="40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ver" pitchFamily="2" charset="-79"/>
                  <a:cs typeface="Talent FS Liver" pitchFamily="2" charset="-79"/>
                </a:rPr>
                <a:t>סמנו אותם אצלכם!</a:t>
              </a:r>
            </a:p>
            <a:p>
              <a:pPr lvl="0"/>
              <a:endParaRPr lang="he-IL" sz="3200" dirty="0">
                <a:gradFill>
                  <a:gsLst>
                    <a:gs pos="70000">
                      <a:srgbClr val="300063"/>
                    </a:gs>
                    <a:gs pos="52000">
                      <a:srgbClr val="4F207A"/>
                    </a:gs>
                    <a:gs pos="28000">
                      <a:srgbClr val="52267C"/>
                    </a:gs>
                  </a:gsLst>
                  <a:lin ang="0" scaled="1"/>
                </a:gradFill>
                <a:latin typeface="Talent FS Liver" pitchFamily="2" charset="-79"/>
                <a:cs typeface="Talent FS Liver" pitchFamily="2" charset="-79"/>
              </a:endParaRPr>
            </a:p>
          </p:txBody>
        </p:sp>
        <p:pic>
          <p:nvPicPr>
            <p:cNvPr id="15" name="תמונה 14">
              <a:extLst>
                <a:ext uri="{FF2B5EF4-FFF2-40B4-BE49-F238E27FC236}">
                  <a16:creationId xmlns:a16="http://schemas.microsoft.com/office/drawing/2014/main" id="{4BAC8123-CC02-9A54-E69A-CAB329AB926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/>
            <a:stretch/>
          </p:blipFill>
          <p:spPr>
            <a:xfrm rot="21090324">
              <a:off x="-172192" y="1492432"/>
              <a:ext cx="4411218" cy="4900912"/>
            </a:xfrm>
            <a:prstGeom prst="rect">
              <a:avLst/>
            </a:prstGeom>
          </p:spPr>
        </p:pic>
        <p:sp>
          <p:nvSpPr>
            <p:cNvPr id="18" name="תיבת טקסט 17">
              <a:extLst>
                <a:ext uri="{FF2B5EF4-FFF2-40B4-BE49-F238E27FC236}">
                  <a16:creationId xmlns:a16="http://schemas.microsoft.com/office/drawing/2014/main" id="{4C179784-F821-A258-0436-0CCFCA766089}"/>
                </a:ext>
              </a:extLst>
            </p:cNvPr>
            <p:cNvSpPr txBox="1"/>
            <p:nvPr/>
          </p:nvSpPr>
          <p:spPr>
            <a:xfrm rot="21178191">
              <a:off x="1372594" y="3976780"/>
              <a:ext cx="1707259" cy="113877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lvl="0"/>
              <a:r>
                <a:rPr lang="he-IL" sz="3600" dirty="0">
                  <a:latin typeface="Guttman Yad-Light" panose="02010401010101010101" pitchFamily="2" charset="-79"/>
                  <a:cs typeface="Guttman Yad-Light" panose="02010401010101010101" pitchFamily="2" charset="-79"/>
                </a:rPr>
                <a:t>נ ה מ</a:t>
              </a:r>
            </a:p>
            <a:p>
              <a:pPr lvl="0"/>
              <a:endParaRPr lang="he-IL" sz="3200" dirty="0">
                <a:gradFill>
                  <a:gsLst>
                    <a:gs pos="70000">
                      <a:srgbClr val="300063"/>
                    </a:gs>
                    <a:gs pos="52000">
                      <a:srgbClr val="4F207A"/>
                    </a:gs>
                    <a:gs pos="28000">
                      <a:srgbClr val="52267C"/>
                    </a:gs>
                  </a:gsLst>
                  <a:lin ang="0" scaled="1"/>
                </a:gradFill>
                <a:latin typeface="Talent FS Liver" pitchFamily="2" charset="-79"/>
                <a:cs typeface="Talent FS Liver" pitchFamily="2" charset="-79"/>
              </a:endParaRPr>
            </a:p>
          </p:txBody>
        </p:sp>
        <p:pic>
          <p:nvPicPr>
            <p:cNvPr id="17" name="תמונה 16">
              <a:extLst>
                <a:ext uri="{FF2B5EF4-FFF2-40B4-BE49-F238E27FC236}">
                  <a16:creationId xmlns:a16="http://schemas.microsoft.com/office/drawing/2014/main" id="{E372F925-BEE6-BBD4-4086-4876E66E8CEA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rcRect/>
            <a:stretch/>
          </p:blipFill>
          <p:spPr>
            <a:xfrm rot="820607">
              <a:off x="1878111" y="2592944"/>
              <a:ext cx="1535753" cy="3071507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9414850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14EE47-78D0-8AF6-E891-9D0B68423E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תמונה 4">
            <a:extLst>
              <a:ext uri="{FF2B5EF4-FFF2-40B4-BE49-F238E27FC236}">
                <a16:creationId xmlns:a16="http://schemas.microsoft.com/office/drawing/2014/main" id="{4CD2F81E-863B-4552-235D-EEE212BAC9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02" y="0"/>
            <a:ext cx="12192000" cy="6858000"/>
          </a:xfrm>
          <a:prstGeom prst="rect">
            <a:avLst/>
          </a:prstGeom>
        </p:spPr>
      </p:pic>
      <p:pic>
        <p:nvPicPr>
          <p:cNvPr id="19" name="תמונה 18">
            <a:extLst>
              <a:ext uri="{FF2B5EF4-FFF2-40B4-BE49-F238E27FC236}">
                <a16:creationId xmlns:a16="http://schemas.microsoft.com/office/drawing/2014/main" id="{DAF78907-80D2-CFB0-6CF0-F5E165190A9B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20000"/>
          </a:blip>
          <a:stretch>
            <a:fillRect/>
          </a:stretch>
        </p:blipFill>
        <p:spPr>
          <a:xfrm>
            <a:off x="-225258" y="-1131344"/>
            <a:ext cx="9453233" cy="5317443"/>
          </a:xfrm>
          <a:prstGeom prst="rect">
            <a:avLst/>
          </a:prstGeom>
          <a:effectLst>
            <a:softEdge rad="787400"/>
          </a:effectLst>
        </p:spPr>
      </p:pic>
      <p:sp>
        <p:nvSpPr>
          <p:cNvPr id="11" name="מלבן 12">
            <a:extLst>
              <a:ext uri="{FF2B5EF4-FFF2-40B4-BE49-F238E27FC236}">
                <a16:creationId xmlns:a16="http://schemas.microsoft.com/office/drawing/2014/main" id="{DE39B529-52A3-6278-4A2B-FB7C5E42A105}"/>
              </a:ext>
            </a:extLst>
          </p:cNvPr>
          <p:cNvSpPr/>
          <p:nvPr/>
        </p:nvSpPr>
        <p:spPr>
          <a:xfrm>
            <a:off x="-185738" y="2188084"/>
            <a:ext cx="12563475" cy="5306523"/>
          </a:xfrm>
          <a:custGeom>
            <a:avLst/>
            <a:gdLst>
              <a:gd name="connsiteX0" fmla="*/ 0 w 12372975"/>
              <a:gd name="connsiteY0" fmla="*/ 0 h 4099435"/>
              <a:gd name="connsiteX1" fmla="*/ 12372975 w 12372975"/>
              <a:gd name="connsiteY1" fmla="*/ 0 h 4099435"/>
              <a:gd name="connsiteX2" fmla="*/ 12372975 w 12372975"/>
              <a:gd name="connsiteY2" fmla="*/ 4099435 h 4099435"/>
              <a:gd name="connsiteX3" fmla="*/ 0 w 12372975"/>
              <a:gd name="connsiteY3" fmla="*/ 4099435 h 4099435"/>
              <a:gd name="connsiteX4" fmla="*/ 0 w 12372975"/>
              <a:gd name="connsiteY4" fmla="*/ 0 h 4099435"/>
              <a:gd name="connsiteX0" fmla="*/ 0 w 12496800"/>
              <a:gd name="connsiteY0" fmla="*/ 200025 h 4299460"/>
              <a:gd name="connsiteX1" fmla="*/ 12496800 w 12496800"/>
              <a:gd name="connsiteY1" fmla="*/ 0 h 4299460"/>
              <a:gd name="connsiteX2" fmla="*/ 12372975 w 12496800"/>
              <a:gd name="connsiteY2" fmla="*/ 4299460 h 4299460"/>
              <a:gd name="connsiteX3" fmla="*/ 0 w 12496800"/>
              <a:gd name="connsiteY3" fmla="*/ 4299460 h 4299460"/>
              <a:gd name="connsiteX4" fmla="*/ 0 w 12496800"/>
              <a:gd name="connsiteY4" fmla="*/ 200025 h 4299460"/>
              <a:gd name="connsiteX0" fmla="*/ 0 w 12563475"/>
              <a:gd name="connsiteY0" fmla="*/ 285750 h 4299460"/>
              <a:gd name="connsiteX1" fmla="*/ 12563475 w 12563475"/>
              <a:gd name="connsiteY1" fmla="*/ 0 h 4299460"/>
              <a:gd name="connsiteX2" fmla="*/ 12439650 w 12563475"/>
              <a:gd name="connsiteY2" fmla="*/ 4299460 h 4299460"/>
              <a:gd name="connsiteX3" fmla="*/ 66675 w 12563475"/>
              <a:gd name="connsiteY3" fmla="*/ 4299460 h 4299460"/>
              <a:gd name="connsiteX4" fmla="*/ 0 w 12563475"/>
              <a:gd name="connsiteY4" fmla="*/ 285750 h 42994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563475" h="4299460">
                <a:moveTo>
                  <a:pt x="0" y="285750"/>
                </a:moveTo>
                <a:lnTo>
                  <a:pt x="12563475" y="0"/>
                </a:lnTo>
                <a:lnTo>
                  <a:pt x="12439650" y="4299460"/>
                </a:lnTo>
                <a:lnTo>
                  <a:pt x="66675" y="4299460"/>
                </a:lnTo>
                <a:lnTo>
                  <a:pt x="0" y="285750"/>
                </a:lnTo>
                <a:close/>
              </a:path>
            </a:pathLst>
          </a:custGeom>
          <a:solidFill>
            <a:srgbClr val="FEFD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grpSp>
        <p:nvGrpSpPr>
          <p:cNvPr id="6" name="קבוצה 5">
            <a:extLst>
              <a:ext uri="{FF2B5EF4-FFF2-40B4-BE49-F238E27FC236}">
                <a16:creationId xmlns:a16="http://schemas.microsoft.com/office/drawing/2014/main" id="{36A085C8-FE56-29F4-82B1-114FEA016C23}"/>
              </a:ext>
            </a:extLst>
          </p:cNvPr>
          <p:cNvGrpSpPr/>
          <p:nvPr/>
        </p:nvGrpSpPr>
        <p:grpSpPr>
          <a:xfrm>
            <a:off x="5319747" y="-636607"/>
            <a:ext cx="8229599" cy="3317852"/>
            <a:chOff x="5319747" y="-636607"/>
            <a:chExt cx="8229599" cy="3317852"/>
          </a:xfrm>
        </p:grpSpPr>
        <p:sp>
          <p:nvSpPr>
            <p:cNvPr id="14" name="צורה חופשית: צורה 13">
              <a:extLst>
                <a:ext uri="{FF2B5EF4-FFF2-40B4-BE49-F238E27FC236}">
                  <a16:creationId xmlns:a16="http://schemas.microsoft.com/office/drawing/2014/main" id="{AD7F28C7-5A92-DB4E-57B6-A724CBDF4917}"/>
                </a:ext>
              </a:extLst>
            </p:cNvPr>
            <p:cNvSpPr/>
            <p:nvPr/>
          </p:nvSpPr>
          <p:spPr>
            <a:xfrm>
              <a:off x="5319747" y="-636607"/>
              <a:ext cx="8229599" cy="3317852"/>
            </a:xfrm>
            <a:custGeom>
              <a:avLst/>
              <a:gdLst>
                <a:gd name="connsiteX0" fmla="*/ 4116138 w 6413079"/>
                <a:gd name="connsiteY0" fmla="*/ 133663 h 2369842"/>
                <a:gd name="connsiteX1" fmla="*/ 5842301 w 6413079"/>
                <a:gd name="connsiteY1" fmla="*/ 301614 h 2369842"/>
                <a:gd name="connsiteX2" fmla="*/ 6392807 w 6413079"/>
                <a:gd name="connsiteY2" fmla="*/ 1486602 h 2369842"/>
                <a:gd name="connsiteX3" fmla="*/ 5254472 w 6413079"/>
                <a:gd name="connsiteY3" fmla="*/ 2317026 h 2369842"/>
                <a:gd name="connsiteX4" fmla="*/ 1288962 w 6413079"/>
                <a:gd name="connsiteY4" fmla="*/ 2214390 h 2369842"/>
                <a:gd name="connsiteX5" fmla="*/ 29330 w 6413079"/>
                <a:gd name="connsiteY5" fmla="*/ 1635892 h 2369842"/>
                <a:gd name="connsiteX6" fmla="*/ 523852 w 6413079"/>
                <a:gd name="connsiteY6" fmla="*/ 637516 h 2369842"/>
                <a:gd name="connsiteX7" fmla="*/ 1895452 w 6413079"/>
                <a:gd name="connsiteY7" fmla="*/ 31026 h 2369842"/>
                <a:gd name="connsiteX8" fmla="*/ 4228105 w 6413079"/>
                <a:gd name="connsiteY8" fmla="*/ 142994 h 23698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413079" h="2369842">
                  <a:moveTo>
                    <a:pt x="4116138" y="133663"/>
                  </a:moveTo>
                  <a:cubicBezTo>
                    <a:pt x="4789497" y="104893"/>
                    <a:pt x="5462856" y="76124"/>
                    <a:pt x="5842301" y="301614"/>
                  </a:cubicBezTo>
                  <a:cubicBezTo>
                    <a:pt x="6221746" y="527104"/>
                    <a:pt x="6490778" y="1150700"/>
                    <a:pt x="6392807" y="1486602"/>
                  </a:cubicBezTo>
                  <a:cubicBezTo>
                    <a:pt x="6294836" y="1822504"/>
                    <a:pt x="6105113" y="2195728"/>
                    <a:pt x="5254472" y="2317026"/>
                  </a:cubicBezTo>
                  <a:cubicBezTo>
                    <a:pt x="4403831" y="2438324"/>
                    <a:pt x="2159819" y="2327912"/>
                    <a:pt x="1288962" y="2214390"/>
                  </a:cubicBezTo>
                  <a:cubicBezTo>
                    <a:pt x="418105" y="2100868"/>
                    <a:pt x="156848" y="1898704"/>
                    <a:pt x="29330" y="1635892"/>
                  </a:cubicBezTo>
                  <a:cubicBezTo>
                    <a:pt x="-98188" y="1373080"/>
                    <a:pt x="212832" y="904994"/>
                    <a:pt x="523852" y="637516"/>
                  </a:cubicBezTo>
                  <a:cubicBezTo>
                    <a:pt x="834872" y="370038"/>
                    <a:pt x="1278077" y="113446"/>
                    <a:pt x="1895452" y="31026"/>
                  </a:cubicBezTo>
                  <a:cubicBezTo>
                    <a:pt x="2512827" y="-51394"/>
                    <a:pt x="3370466" y="45800"/>
                    <a:pt x="4228105" y="142994"/>
                  </a:cubicBezTo>
                </a:path>
              </a:pathLst>
            </a:custGeom>
            <a:solidFill>
              <a:schemeClr val="bg1">
                <a:alpha val="34000"/>
              </a:schemeClr>
            </a:solidFill>
            <a:ln>
              <a:noFill/>
            </a:ln>
            <a:effectLst>
              <a:softEdge rad="635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 dirty="0"/>
            </a:p>
          </p:txBody>
        </p:sp>
        <p:sp>
          <p:nvSpPr>
            <p:cNvPr id="2" name="תיבת טקסט 1">
              <a:extLst>
                <a:ext uri="{FF2B5EF4-FFF2-40B4-BE49-F238E27FC236}">
                  <a16:creationId xmlns:a16="http://schemas.microsoft.com/office/drawing/2014/main" id="{EEC3E711-416C-E586-D336-3F20FF79AFFF}"/>
                </a:ext>
              </a:extLst>
            </p:cNvPr>
            <p:cNvSpPr txBox="1"/>
            <p:nvPr/>
          </p:nvSpPr>
          <p:spPr>
            <a:xfrm>
              <a:off x="6195648" y="344056"/>
              <a:ext cx="5181434" cy="172354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he-IL" sz="4000" b="0" i="0" u="none" strike="noStrike" kern="1200" cap="none" spc="0" normalizeH="0" baseline="0" noProof="0" dirty="0">
                <a:ln>
                  <a:noFill/>
                </a:ln>
                <a:gradFill>
                  <a:gsLst>
                    <a:gs pos="70000">
                      <a:srgbClr val="300063"/>
                    </a:gs>
                    <a:gs pos="52000">
                      <a:srgbClr val="4F207A"/>
                    </a:gs>
                    <a:gs pos="28000">
                      <a:srgbClr val="52267C"/>
                    </a:gs>
                  </a:gsLst>
                  <a:lin ang="0" scaled="1"/>
                </a:gradFill>
                <a:effectLst>
                  <a:outerShdw blurRad="304800" dist="38100" dir="2700000" sx="105000" sy="105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alent FS Liver" pitchFamily="2" charset="-79"/>
                <a:ea typeface="+mn-ea"/>
                <a:cs typeface="Talent FS Liver" pitchFamily="2" charset="-79"/>
              </a:endParaRPr>
            </a:p>
            <a:p>
              <a:pPr marL="0" marR="0" lvl="0" indent="0" algn="ctr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he-IL" sz="6600" b="0" i="0" u="none" strike="noStrike" kern="1200" cap="none" spc="0" normalizeH="0" baseline="0" noProof="0" dirty="0">
                  <a:ln>
                    <a:noFill/>
                  </a:ln>
                  <a:solidFill>
                    <a:srgbClr val="442A72"/>
                  </a:solidFill>
                  <a:effectLst>
                    <a:outerShdw blurRad="304800" dist="38100" dir="2700000" sx="105000" sy="105000" algn="tl" rotWithShape="0">
                      <a:prstClr val="black">
                        <a:alpha val="40000"/>
                      </a:prstClr>
                    </a:outerShdw>
                  </a:effectLst>
                  <a:uLnTx/>
                  <a:uFillTx/>
                  <a:latin typeface="Talent FS Liver" pitchFamily="2" charset="-79"/>
                  <a:ea typeface="+mn-ea"/>
                  <a:cs typeface="Talent FS Liver" pitchFamily="2" charset="-79"/>
                </a:rPr>
                <a:t>מתחילים!</a:t>
              </a:r>
            </a:p>
          </p:txBody>
        </p:sp>
        <p:sp>
          <p:nvSpPr>
            <p:cNvPr id="3" name="תיבת טקסט 2">
              <a:extLst>
                <a:ext uri="{FF2B5EF4-FFF2-40B4-BE49-F238E27FC236}">
                  <a16:creationId xmlns:a16="http://schemas.microsoft.com/office/drawing/2014/main" id="{453359EA-CFBF-94FB-367A-5C6DF45CF4DF}"/>
                </a:ext>
              </a:extLst>
            </p:cNvPr>
            <p:cNvSpPr txBox="1"/>
            <p:nvPr/>
          </p:nvSpPr>
          <p:spPr>
            <a:xfrm>
              <a:off x="6748361" y="-257434"/>
              <a:ext cx="5181434" cy="153888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he-IL" sz="4000" b="0" i="0" u="none" strike="noStrike" kern="1200" cap="none" spc="0" normalizeH="0" baseline="0" noProof="0" dirty="0">
                <a:ln>
                  <a:noFill/>
                </a:ln>
                <a:gradFill>
                  <a:gsLst>
                    <a:gs pos="70000">
                      <a:srgbClr val="300063"/>
                    </a:gs>
                    <a:gs pos="52000">
                      <a:srgbClr val="4F207A"/>
                    </a:gs>
                    <a:gs pos="28000">
                      <a:srgbClr val="52267C"/>
                    </a:gs>
                  </a:gsLst>
                  <a:lin ang="0" scaled="1"/>
                </a:gradFill>
                <a:effectLst>
                  <a:outerShdw blurRad="304800" dist="38100" dir="2700000" sx="105000" sy="105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alent FS Liver" pitchFamily="2" charset="-79"/>
                <a:ea typeface="+mn-ea"/>
                <a:cs typeface="Talent FS Liver" pitchFamily="2" charset="-79"/>
              </a:endParaRPr>
            </a:p>
            <a:p>
              <a:pPr marL="0" marR="0" lvl="0" indent="0" algn="ctr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he-IL" sz="5400" b="0" i="0" u="none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>
                    <a:outerShdw blurRad="304800" dist="38100" dir="2700000" sx="105000" sy="105000" algn="tl" rotWithShape="0">
                      <a:prstClr val="black">
                        <a:alpha val="40000"/>
                      </a:prstClr>
                    </a:outerShdw>
                  </a:effectLst>
                  <a:uLnTx/>
                  <a:uFillTx/>
                  <a:latin typeface="Talent FS Liver" pitchFamily="2" charset="-79"/>
                  <a:ea typeface="+mn-ea"/>
                  <a:cs typeface="Talent FS Liver" pitchFamily="2" charset="-79"/>
                </a:rPr>
                <a:t>מוכנים?</a:t>
              </a:r>
            </a:p>
          </p:txBody>
        </p:sp>
      </p:grpSp>
      <p:grpSp>
        <p:nvGrpSpPr>
          <p:cNvPr id="4" name="קבוצה 3">
            <a:extLst>
              <a:ext uri="{FF2B5EF4-FFF2-40B4-BE49-F238E27FC236}">
                <a16:creationId xmlns:a16="http://schemas.microsoft.com/office/drawing/2014/main" id="{4E0176B6-A06A-45D6-A8CA-330FD0EEC0DD}"/>
              </a:ext>
            </a:extLst>
          </p:cNvPr>
          <p:cNvGrpSpPr/>
          <p:nvPr/>
        </p:nvGrpSpPr>
        <p:grpSpPr>
          <a:xfrm>
            <a:off x="144198" y="1553902"/>
            <a:ext cx="10426530" cy="5060762"/>
            <a:chOff x="321878" y="1077086"/>
            <a:chExt cx="10426530" cy="5060762"/>
          </a:xfrm>
        </p:grpSpPr>
        <p:sp>
          <p:nvSpPr>
            <p:cNvPr id="8" name="תיבת טקסט 7">
              <a:extLst>
                <a:ext uri="{FF2B5EF4-FFF2-40B4-BE49-F238E27FC236}">
                  <a16:creationId xmlns:a16="http://schemas.microsoft.com/office/drawing/2014/main" id="{1BA36E24-6029-E57C-55CE-689CB8844DB2}"/>
                </a:ext>
              </a:extLst>
            </p:cNvPr>
            <p:cNvSpPr txBox="1"/>
            <p:nvPr/>
          </p:nvSpPr>
          <p:spPr>
            <a:xfrm>
              <a:off x="2166148" y="2354828"/>
              <a:ext cx="8582260" cy="366254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lvl="0"/>
              <a:r>
                <a:rPr lang="he-IL" sz="40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Extra-light" panose="020B0604020202020204" charset="-79"/>
                  <a:cs typeface="Talent FS Extra-light" panose="020B0604020202020204" charset="-79"/>
                </a:rPr>
                <a:t>בנוסף, לאחר כל קטע, </a:t>
              </a:r>
              <a:br>
                <a:rPr lang="en-US" sz="40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Extra-light" panose="020B0604020202020204" charset="-79"/>
                  <a:cs typeface="Talent FS Extra-light" panose="020B0604020202020204" charset="-79"/>
                </a:rPr>
              </a:br>
              <a:r>
                <a:rPr lang="he-IL" sz="40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Extra-light" panose="020B0604020202020204" charset="-79"/>
                  <a:cs typeface="Talent FS Extra-light" panose="020B0604020202020204" charset="-79"/>
                </a:rPr>
                <a:t>יופיעו שאלות קלילות על </a:t>
              </a:r>
              <a:br>
                <a:rPr lang="en-US" sz="40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Extra-light" panose="020B0604020202020204" charset="-79"/>
                  <a:cs typeface="Talent FS Extra-light" panose="020B0604020202020204" charset="-79"/>
                </a:rPr>
              </a:br>
              <a:r>
                <a:rPr lang="he-IL" sz="40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Extra-light" panose="020B0604020202020204" charset="-79"/>
                  <a:cs typeface="Talent FS Extra-light" panose="020B0604020202020204" charset="-79"/>
                </a:rPr>
                <a:t>התוכן הנלמד. </a:t>
              </a:r>
              <a:br>
                <a:rPr lang="en-US" sz="40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Extra-light" panose="020B0604020202020204" charset="-79"/>
                  <a:cs typeface="Talent FS Extra-light" panose="020B0604020202020204" charset="-79"/>
                </a:rPr>
              </a:br>
              <a:r>
                <a:rPr lang="he-IL" sz="40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ver" panose="020B0604020202020204" charset="-79"/>
                  <a:cs typeface="Talent FS Liver" panose="020B0604020202020204" charset="-79"/>
                </a:rPr>
                <a:t>סמנו לעצמכם את האותיות </a:t>
              </a:r>
              <a:br>
                <a:rPr lang="en-US" sz="40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ver" panose="020B0604020202020204" charset="-79"/>
                  <a:cs typeface="Talent FS Liver" panose="020B0604020202020204" charset="-79"/>
                </a:rPr>
              </a:br>
              <a:r>
                <a:rPr lang="he-IL" sz="40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ver" panose="020B0604020202020204" charset="-79"/>
                  <a:cs typeface="Talent FS Liver" panose="020B0604020202020204" charset="-79"/>
                </a:rPr>
                <a:t>של התשובה הנכונה.</a:t>
              </a:r>
            </a:p>
            <a:p>
              <a:pPr lvl="0"/>
              <a:endParaRPr lang="he-IL" sz="3200" dirty="0">
                <a:gradFill>
                  <a:gsLst>
                    <a:gs pos="70000">
                      <a:srgbClr val="300063"/>
                    </a:gs>
                    <a:gs pos="52000">
                      <a:srgbClr val="4F207A"/>
                    </a:gs>
                    <a:gs pos="28000">
                      <a:srgbClr val="52267C"/>
                    </a:gs>
                  </a:gsLst>
                  <a:lin ang="0" scaled="1"/>
                </a:gradFill>
                <a:latin typeface="Talent FS Liver" pitchFamily="2" charset="-79"/>
                <a:cs typeface="Talent FS Liver" pitchFamily="2" charset="-79"/>
              </a:endParaRPr>
            </a:p>
          </p:txBody>
        </p:sp>
        <p:pic>
          <p:nvPicPr>
            <p:cNvPr id="7" name="תמונה 6">
              <a:extLst>
                <a:ext uri="{FF2B5EF4-FFF2-40B4-BE49-F238E27FC236}">
                  <a16:creationId xmlns:a16="http://schemas.microsoft.com/office/drawing/2014/main" id="{E63C1B0F-F130-AE07-C85F-CEEF89C8134F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21878" y="1077086"/>
              <a:ext cx="4415676" cy="4775274"/>
            </a:xfrm>
            <a:prstGeom prst="rect">
              <a:avLst/>
            </a:prstGeom>
          </p:spPr>
        </p:pic>
        <p:pic>
          <p:nvPicPr>
            <p:cNvPr id="9" name="תמונה 8">
              <a:extLst>
                <a:ext uri="{FF2B5EF4-FFF2-40B4-BE49-F238E27FC236}">
                  <a16:creationId xmlns:a16="http://schemas.microsoft.com/office/drawing/2014/main" id="{41BA2291-D38F-1F1F-4E2F-34B81DAD9C50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rcRect/>
            <a:stretch/>
          </p:blipFill>
          <p:spPr>
            <a:xfrm>
              <a:off x="339407" y="2881826"/>
              <a:ext cx="1826741" cy="325602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4186327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22553D-B5FD-7905-43C1-E0885D9B0E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תמונה 4">
            <a:extLst>
              <a:ext uri="{FF2B5EF4-FFF2-40B4-BE49-F238E27FC236}">
                <a16:creationId xmlns:a16="http://schemas.microsoft.com/office/drawing/2014/main" id="{E0441FF4-AB55-3B45-7769-28E39D2E676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3" name="תמונה 12">
            <a:extLst>
              <a:ext uri="{FF2B5EF4-FFF2-40B4-BE49-F238E27FC236}">
                <a16:creationId xmlns:a16="http://schemas.microsoft.com/office/drawing/2014/main" id="{94049989-1F5B-813B-2B58-44CDCEC28DC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2550" y="2528348"/>
            <a:ext cx="3094540" cy="4377277"/>
          </a:xfrm>
          <a:prstGeom prst="rect">
            <a:avLst/>
          </a:prstGeom>
        </p:spPr>
      </p:pic>
      <p:pic>
        <p:nvPicPr>
          <p:cNvPr id="2" name="חמץ+ומצה4">
            <a:hlinkClick r:id="" action="ppaction://media"/>
            <a:extLst>
              <a:ext uri="{FF2B5EF4-FFF2-40B4-BE49-F238E27FC236}">
                <a16:creationId xmlns:a16="http://schemas.microsoft.com/office/drawing/2014/main" id="{FC009C29-B610-4FAE-0489-D58D3493E13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34065" y="525412"/>
            <a:ext cx="10323871" cy="58071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99262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5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F443A6-7E73-1E67-44AA-C5FAD04D93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תמונה 4">
            <a:extLst>
              <a:ext uri="{FF2B5EF4-FFF2-40B4-BE49-F238E27FC236}">
                <a16:creationId xmlns:a16="http://schemas.microsoft.com/office/drawing/2014/main" id="{4546D59B-7101-3414-091A-690780AB61F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563" y="0"/>
            <a:ext cx="12192000" cy="6858000"/>
          </a:xfrm>
          <a:prstGeom prst="rect">
            <a:avLst/>
          </a:prstGeom>
        </p:spPr>
      </p:pic>
      <p:grpSp>
        <p:nvGrpSpPr>
          <p:cNvPr id="11" name="קבוצה 10">
            <a:extLst>
              <a:ext uri="{FF2B5EF4-FFF2-40B4-BE49-F238E27FC236}">
                <a16:creationId xmlns:a16="http://schemas.microsoft.com/office/drawing/2014/main" id="{EBB6FB35-FEBA-3E25-576D-7BE1E497A42A}"/>
              </a:ext>
            </a:extLst>
          </p:cNvPr>
          <p:cNvGrpSpPr/>
          <p:nvPr/>
        </p:nvGrpSpPr>
        <p:grpSpPr>
          <a:xfrm>
            <a:off x="-2563" y="328045"/>
            <a:ext cx="12192000" cy="2785370"/>
            <a:chOff x="-2563" y="328045"/>
            <a:chExt cx="12192000" cy="2785370"/>
          </a:xfrm>
        </p:grpSpPr>
        <p:grpSp>
          <p:nvGrpSpPr>
            <p:cNvPr id="2" name="קבוצה 1">
              <a:extLst>
                <a:ext uri="{FF2B5EF4-FFF2-40B4-BE49-F238E27FC236}">
                  <a16:creationId xmlns:a16="http://schemas.microsoft.com/office/drawing/2014/main" id="{D906ACB9-63BB-12A8-8C3D-5C983A1E7C3A}"/>
                </a:ext>
              </a:extLst>
            </p:cNvPr>
            <p:cNvGrpSpPr/>
            <p:nvPr/>
          </p:nvGrpSpPr>
          <p:grpSpPr>
            <a:xfrm>
              <a:off x="-2563" y="581891"/>
              <a:ext cx="12192000" cy="2388945"/>
              <a:chOff x="-2563" y="581891"/>
              <a:chExt cx="12192000" cy="2388945"/>
            </a:xfrm>
          </p:grpSpPr>
          <p:pic>
            <p:nvPicPr>
              <p:cNvPr id="7" name="תמונה 6">
                <a:extLst>
                  <a:ext uri="{FF2B5EF4-FFF2-40B4-BE49-F238E27FC236}">
                    <a16:creationId xmlns:a16="http://schemas.microsoft.com/office/drawing/2014/main" id="{90A1EE1B-21A7-6DBB-8909-95DAC0E2948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alphaModFix amt="70000"/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0319" r="20774"/>
              <a:stretch>
                <a:fillRect/>
              </a:stretch>
            </p:blipFill>
            <p:spPr>
              <a:xfrm rot="10800000" flipH="1">
                <a:off x="-2563" y="581891"/>
                <a:ext cx="12192000" cy="2388945"/>
              </a:xfrm>
              <a:prstGeom prst="rect">
                <a:avLst/>
              </a:prstGeom>
            </p:spPr>
          </p:pic>
          <p:sp>
            <p:nvSpPr>
              <p:cNvPr id="8" name="תיבת טקסט 7">
                <a:extLst>
                  <a:ext uri="{FF2B5EF4-FFF2-40B4-BE49-F238E27FC236}">
                    <a16:creationId xmlns:a16="http://schemas.microsoft.com/office/drawing/2014/main" id="{AA186677-D60F-51A4-7649-D8386D54C132}"/>
                  </a:ext>
                </a:extLst>
              </p:cNvPr>
              <p:cNvSpPr txBox="1"/>
              <p:nvPr/>
            </p:nvSpPr>
            <p:spPr>
              <a:xfrm>
                <a:off x="1734125" y="1031844"/>
                <a:ext cx="9694674" cy="193899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lvl="0" algn="ctr"/>
                <a:r>
                  <a:rPr lang="he-IL" sz="4000" dirty="0">
                    <a:gradFill>
                      <a:gsLst>
                        <a:gs pos="70000">
                          <a:srgbClr val="300063"/>
                        </a:gs>
                        <a:gs pos="52000">
                          <a:srgbClr val="4F207A"/>
                        </a:gs>
                        <a:gs pos="28000">
                          <a:srgbClr val="52267C"/>
                        </a:gs>
                      </a:gsLst>
                      <a:lin ang="0" scaled="1"/>
                    </a:gradFill>
                    <a:latin typeface="Talent FS Liver" pitchFamily="2" charset="-79"/>
                    <a:cs typeface="Talent FS Liver" pitchFamily="2" charset="-79"/>
                  </a:rPr>
                  <a:t>מה אנחנו עושים בפסח, </a:t>
                </a:r>
                <a:br>
                  <a:rPr lang="en-US" sz="4000" dirty="0">
                    <a:gradFill>
                      <a:gsLst>
                        <a:gs pos="70000">
                          <a:srgbClr val="300063"/>
                        </a:gs>
                        <a:gs pos="52000">
                          <a:srgbClr val="4F207A"/>
                        </a:gs>
                        <a:gs pos="28000">
                          <a:srgbClr val="52267C"/>
                        </a:gs>
                      </a:gsLst>
                      <a:lin ang="0" scaled="1"/>
                    </a:gradFill>
                    <a:latin typeface="Talent FS Liver" pitchFamily="2" charset="-79"/>
                    <a:cs typeface="Talent FS Liver" pitchFamily="2" charset="-79"/>
                  </a:rPr>
                </a:br>
                <a:r>
                  <a:rPr lang="he-IL" sz="4000" dirty="0">
                    <a:gradFill>
                      <a:gsLst>
                        <a:gs pos="70000">
                          <a:srgbClr val="300063"/>
                        </a:gs>
                        <a:gs pos="52000">
                          <a:srgbClr val="4F207A"/>
                        </a:gs>
                        <a:gs pos="28000">
                          <a:srgbClr val="52267C"/>
                        </a:gs>
                      </a:gsLst>
                      <a:lin ang="0" scaled="1"/>
                    </a:gradFill>
                    <a:latin typeface="Talent FS Liver" pitchFamily="2" charset="-79"/>
                    <a:cs typeface="Talent FS Liver" pitchFamily="2" charset="-79"/>
                  </a:rPr>
                  <a:t>שעוזר לנו כל השנה להתחזק ב"סור מרע"?</a:t>
                </a:r>
              </a:p>
              <a:p>
                <a:pPr lvl="0" algn="ctr"/>
                <a:endParaRPr lang="he-IL" sz="40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ver" pitchFamily="2" charset="-79"/>
                  <a:cs typeface="Talent FS Liver" pitchFamily="2" charset="-79"/>
                </a:endParaRPr>
              </a:p>
            </p:txBody>
          </p:sp>
        </p:grpSp>
        <p:pic>
          <p:nvPicPr>
            <p:cNvPr id="9" name="תמונה 8">
              <a:extLst>
                <a:ext uri="{FF2B5EF4-FFF2-40B4-BE49-F238E27FC236}">
                  <a16:creationId xmlns:a16="http://schemas.microsoft.com/office/drawing/2014/main" id="{E752DE3D-76F2-14D8-079D-37ED8FAE3C6D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/>
            <a:stretch/>
          </p:blipFill>
          <p:spPr>
            <a:xfrm>
              <a:off x="485367" y="328045"/>
              <a:ext cx="1562689" cy="2785370"/>
            </a:xfrm>
            <a:prstGeom prst="rect">
              <a:avLst/>
            </a:prstGeom>
          </p:spPr>
        </p:pic>
      </p:grpSp>
      <p:grpSp>
        <p:nvGrpSpPr>
          <p:cNvPr id="23" name="קבוצה 22">
            <a:extLst>
              <a:ext uri="{FF2B5EF4-FFF2-40B4-BE49-F238E27FC236}">
                <a16:creationId xmlns:a16="http://schemas.microsoft.com/office/drawing/2014/main" id="{92F7F630-6C6C-4A27-D5FA-BE25EADD68D2}"/>
              </a:ext>
            </a:extLst>
          </p:cNvPr>
          <p:cNvGrpSpPr/>
          <p:nvPr/>
        </p:nvGrpSpPr>
        <p:grpSpPr>
          <a:xfrm>
            <a:off x="2927927" y="2881279"/>
            <a:ext cx="6333583" cy="2696555"/>
            <a:chOff x="2927927" y="2881279"/>
            <a:chExt cx="6333583" cy="2696555"/>
          </a:xfrm>
        </p:grpSpPr>
        <p:grpSp>
          <p:nvGrpSpPr>
            <p:cNvPr id="3" name="קבוצה 2">
              <a:extLst>
                <a:ext uri="{FF2B5EF4-FFF2-40B4-BE49-F238E27FC236}">
                  <a16:creationId xmlns:a16="http://schemas.microsoft.com/office/drawing/2014/main" id="{ADDA5815-BC2D-52AF-3F1E-F8BCA74111E1}"/>
                </a:ext>
              </a:extLst>
            </p:cNvPr>
            <p:cNvGrpSpPr/>
            <p:nvPr/>
          </p:nvGrpSpPr>
          <p:grpSpPr>
            <a:xfrm>
              <a:off x="2927927" y="2881279"/>
              <a:ext cx="6331021" cy="762172"/>
              <a:chOff x="2927927" y="2881279"/>
              <a:chExt cx="6331021" cy="762172"/>
            </a:xfrm>
          </p:grpSpPr>
          <p:sp>
            <p:nvSpPr>
              <p:cNvPr id="10" name="תיבת טקסט 9">
                <a:extLst>
                  <a:ext uri="{FF2B5EF4-FFF2-40B4-BE49-F238E27FC236}">
                    <a16:creationId xmlns:a16="http://schemas.microsoft.com/office/drawing/2014/main" id="{17FCF9CA-AEE1-DB8F-9BA5-512EDBE330E5}"/>
                  </a:ext>
                </a:extLst>
              </p:cNvPr>
              <p:cNvSpPr txBox="1"/>
              <p:nvPr/>
            </p:nvSpPr>
            <p:spPr>
              <a:xfrm>
                <a:off x="2927927" y="2958327"/>
                <a:ext cx="6331021" cy="584775"/>
              </a:xfrm>
              <a:prstGeom prst="rect">
                <a:avLst/>
              </a:prstGeom>
              <a:noFill/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 wrap="square">
                <a:spAutoFit/>
              </a:bodyPr>
              <a:lstStyle/>
              <a:p>
                <a:pPr lvl="0" algn="ctr"/>
                <a:r>
                  <a:rPr lang="he-IL" sz="3200" dirty="0">
                    <a:solidFill>
                      <a:schemeClr val="bg1"/>
                    </a:solidFill>
                    <a:effectLst>
                      <a:outerShdw blurRad="190500" dist="38100" dir="2700000" sx="102000" sy="102000" algn="tl" rotWithShape="0">
                        <a:prstClr val="black">
                          <a:alpha val="40000"/>
                        </a:prstClr>
                      </a:outerShdw>
                    </a:effectLst>
                    <a:latin typeface="Talent FS Extra-light" panose="020B0604020202020204" charset="-79"/>
                    <a:cs typeface="Talent FS Extra-light" panose="020B0604020202020204" charset="-79"/>
                  </a:rPr>
                  <a:t>נזהרים מאכילת חמץ</a:t>
                </a:r>
              </a:p>
            </p:txBody>
          </p:sp>
          <p:sp>
            <p:nvSpPr>
              <p:cNvPr id="12" name="מלבן: פינות מעוגלות 11">
                <a:extLst>
                  <a:ext uri="{FF2B5EF4-FFF2-40B4-BE49-F238E27FC236}">
                    <a16:creationId xmlns:a16="http://schemas.microsoft.com/office/drawing/2014/main" id="{26DD6E97-936C-8B06-9735-7364A57A3071}"/>
                  </a:ext>
                </a:extLst>
              </p:cNvPr>
              <p:cNvSpPr/>
              <p:nvPr/>
            </p:nvSpPr>
            <p:spPr>
              <a:xfrm>
                <a:off x="3834883" y="2925320"/>
                <a:ext cx="4559424" cy="681691"/>
              </a:xfrm>
              <a:custGeom>
                <a:avLst/>
                <a:gdLst>
                  <a:gd name="csX0" fmla="*/ 0 w 4559424"/>
                  <a:gd name="csY0" fmla="*/ 340846 h 681691"/>
                  <a:gd name="csX1" fmla="*/ 340846 w 4559424"/>
                  <a:gd name="csY1" fmla="*/ 0 h 681691"/>
                  <a:gd name="csX2" fmla="*/ 4218579 w 4559424"/>
                  <a:gd name="csY2" fmla="*/ 0 h 681691"/>
                  <a:gd name="csX3" fmla="*/ 4559425 w 4559424"/>
                  <a:gd name="csY3" fmla="*/ 340846 h 681691"/>
                  <a:gd name="csX4" fmla="*/ 4559424 w 4559424"/>
                  <a:gd name="csY4" fmla="*/ 340846 h 681691"/>
                  <a:gd name="csX5" fmla="*/ 4218578 w 4559424"/>
                  <a:gd name="csY5" fmla="*/ 681692 h 681691"/>
                  <a:gd name="csX6" fmla="*/ 340846 w 4559424"/>
                  <a:gd name="csY6" fmla="*/ 681691 h 681691"/>
                  <a:gd name="csX7" fmla="*/ 0 w 4559424"/>
                  <a:gd name="csY7" fmla="*/ 340845 h 681691"/>
                  <a:gd name="csX8" fmla="*/ 0 w 4559424"/>
                  <a:gd name="csY8" fmla="*/ 340846 h 681691"/>
                </a:gdLst>
                <a:ahLst/>
                <a:cxnLst>
                  <a:cxn ang="0">
                    <a:pos x="csX0" y="csY0"/>
                  </a:cxn>
                  <a:cxn ang="0">
                    <a:pos x="csX1" y="csY1"/>
                  </a:cxn>
                  <a:cxn ang="0">
                    <a:pos x="csX2" y="csY2"/>
                  </a:cxn>
                  <a:cxn ang="0">
                    <a:pos x="csX3" y="csY3"/>
                  </a:cxn>
                  <a:cxn ang="0">
                    <a:pos x="csX4" y="csY4"/>
                  </a:cxn>
                  <a:cxn ang="0">
                    <a:pos x="csX5" y="csY5"/>
                  </a:cxn>
                  <a:cxn ang="0">
                    <a:pos x="csX6" y="csY6"/>
                  </a:cxn>
                  <a:cxn ang="0">
                    <a:pos x="csX7" y="csY7"/>
                  </a:cxn>
                  <a:cxn ang="0">
                    <a:pos x="csX8" y="csY8"/>
                  </a:cxn>
                </a:cxnLst>
                <a:rect l="l" t="t" r="r" b="b"/>
                <a:pathLst>
                  <a:path w="4559424" h="681691" extrusionOk="0">
                    <a:moveTo>
                      <a:pt x="0" y="340846"/>
                    </a:moveTo>
                    <a:cubicBezTo>
                      <a:pt x="-23555" y="138073"/>
                      <a:pt x="123602" y="10884"/>
                      <a:pt x="340846" y="0"/>
                    </a:cubicBezTo>
                    <a:cubicBezTo>
                      <a:pt x="1271197" y="132882"/>
                      <a:pt x="3235921" y="-84951"/>
                      <a:pt x="4218579" y="0"/>
                    </a:cubicBezTo>
                    <a:cubicBezTo>
                      <a:pt x="4394865" y="11678"/>
                      <a:pt x="4554394" y="180408"/>
                      <a:pt x="4559425" y="340846"/>
                    </a:cubicBezTo>
                    <a:lnTo>
                      <a:pt x="4559424" y="340846"/>
                    </a:lnTo>
                    <a:cubicBezTo>
                      <a:pt x="4540492" y="518732"/>
                      <a:pt x="4413526" y="684895"/>
                      <a:pt x="4218578" y="681692"/>
                    </a:cubicBezTo>
                    <a:cubicBezTo>
                      <a:pt x="2882022" y="731225"/>
                      <a:pt x="1473793" y="696500"/>
                      <a:pt x="340846" y="681691"/>
                    </a:cubicBezTo>
                    <a:cubicBezTo>
                      <a:pt x="139315" y="679656"/>
                      <a:pt x="-3279" y="532176"/>
                      <a:pt x="0" y="340845"/>
                    </a:cubicBezTo>
                    <a:lnTo>
                      <a:pt x="0" y="340846"/>
                    </a:lnTo>
                    <a:close/>
                  </a:path>
                </a:pathLst>
              </a:custGeom>
              <a:noFill/>
              <a:ln w="15875">
                <a:solidFill>
                  <a:schemeClr val="bg1"/>
                </a:solidFill>
                <a:extLst>
                  <a:ext uri="{C807C97D-BFC1-408E-A445-0C87EB9F89A2}">
                    <ask:lineSketchStyleProps xmlns:ask="http://schemas.microsoft.com/office/drawing/2018/sketchyshapes" sd="1219033472">
                      <a:prstGeom prst="roundRect">
                        <a:avLst>
                          <a:gd name="adj" fmla="val 50000"/>
                        </a:avLst>
                      </a:prstGeom>
                      <ask:type>
                        <ask:lineSketchCurved/>
                      </ask:type>
                    </ask:lineSketchStyleProps>
                  </a:ext>
                </a:extLst>
              </a:ln>
              <a:effectLst>
                <a:outerShdw blurRad="520700" dist="38100" dir="600000" sx="103000" sy="103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1" anchor="ctr"/>
              <a:lstStyle/>
              <a:p>
                <a:pPr algn="ctr"/>
                <a:endParaRPr lang="he-IL"/>
              </a:p>
            </p:txBody>
          </p:sp>
          <p:sp>
            <p:nvSpPr>
              <p:cNvPr id="14" name="אליפסה 13">
                <a:extLst>
                  <a:ext uri="{FF2B5EF4-FFF2-40B4-BE49-F238E27FC236}">
                    <a16:creationId xmlns:a16="http://schemas.microsoft.com/office/drawing/2014/main" id="{EAA86C8F-2473-7134-71F5-8095C8F6FA0E}"/>
                  </a:ext>
                </a:extLst>
              </p:cNvPr>
              <p:cNvSpPr/>
              <p:nvPr/>
            </p:nvSpPr>
            <p:spPr>
              <a:xfrm>
                <a:off x="8212033" y="2902558"/>
                <a:ext cx="729673" cy="740893"/>
              </a:xfrm>
              <a:custGeom>
                <a:avLst/>
                <a:gdLst>
                  <a:gd name="csX0" fmla="*/ 0 w 729673"/>
                  <a:gd name="csY0" fmla="*/ 370447 h 740893"/>
                  <a:gd name="csX1" fmla="*/ 364837 w 729673"/>
                  <a:gd name="csY1" fmla="*/ 0 h 740893"/>
                  <a:gd name="csX2" fmla="*/ 729674 w 729673"/>
                  <a:gd name="csY2" fmla="*/ 370447 h 740893"/>
                  <a:gd name="csX3" fmla="*/ 364837 w 729673"/>
                  <a:gd name="csY3" fmla="*/ 740894 h 740893"/>
                  <a:gd name="csX4" fmla="*/ 0 w 729673"/>
                  <a:gd name="csY4" fmla="*/ 370447 h 740893"/>
                </a:gdLst>
                <a:ahLst/>
                <a:cxnLst>
                  <a:cxn ang="0">
                    <a:pos x="csX0" y="csY0"/>
                  </a:cxn>
                  <a:cxn ang="0">
                    <a:pos x="csX1" y="csY1"/>
                  </a:cxn>
                  <a:cxn ang="0">
                    <a:pos x="csX2" y="csY2"/>
                  </a:cxn>
                  <a:cxn ang="0">
                    <a:pos x="csX3" y="csY3"/>
                  </a:cxn>
                  <a:cxn ang="0">
                    <a:pos x="csX4" y="csY4"/>
                  </a:cxn>
                </a:cxnLst>
                <a:rect l="l" t="t" r="r" b="b"/>
                <a:pathLst>
                  <a:path w="729673" h="740893" fill="none" extrusionOk="0">
                    <a:moveTo>
                      <a:pt x="0" y="370447"/>
                    </a:moveTo>
                    <a:cubicBezTo>
                      <a:pt x="7789" y="166779"/>
                      <a:pt x="167722" y="-9011"/>
                      <a:pt x="364837" y="0"/>
                    </a:cubicBezTo>
                    <a:cubicBezTo>
                      <a:pt x="549834" y="-2526"/>
                      <a:pt x="715998" y="178731"/>
                      <a:pt x="729674" y="370447"/>
                    </a:cubicBezTo>
                    <a:cubicBezTo>
                      <a:pt x="727282" y="552233"/>
                      <a:pt x="550319" y="763146"/>
                      <a:pt x="364837" y="740894"/>
                    </a:cubicBezTo>
                    <a:cubicBezTo>
                      <a:pt x="191405" y="756604"/>
                      <a:pt x="32497" y="582853"/>
                      <a:pt x="0" y="370447"/>
                    </a:cubicBezTo>
                    <a:close/>
                  </a:path>
                  <a:path w="729673" h="740893" stroke="0" extrusionOk="0">
                    <a:moveTo>
                      <a:pt x="0" y="370447"/>
                    </a:moveTo>
                    <a:cubicBezTo>
                      <a:pt x="-11546" y="158733"/>
                      <a:pt x="160023" y="1246"/>
                      <a:pt x="364837" y="0"/>
                    </a:cubicBezTo>
                    <a:cubicBezTo>
                      <a:pt x="600666" y="7228"/>
                      <a:pt x="703552" y="166686"/>
                      <a:pt x="729674" y="370447"/>
                    </a:cubicBezTo>
                    <a:cubicBezTo>
                      <a:pt x="710498" y="593766"/>
                      <a:pt x="560504" y="773101"/>
                      <a:pt x="364837" y="740894"/>
                    </a:cubicBezTo>
                    <a:cubicBezTo>
                      <a:pt x="156459" y="737127"/>
                      <a:pt x="22283" y="585686"/>
                      <a:pt x="0" y="37044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300063"/>
                  </a:gs>
                  <a:gs pos="50000">
                    <a:srgbClr val="442A72">
                      <a:shade val="67500"/>
                      <a:satMod val="115000"/>
                    </a:srgbClr>
                  </a:gs>
                  <a:gs pos="100000">
                    <a:srgbClr val="442A72">
                      <a:shade val="100000"/>
                      <a:satMod val="115000"/>
                    </a:srgbClr>
                  </a:gs>
                </a:gsLst>
                <a:lin ang="10800000" scaled="1"/>
                <a:tileRect/>
              </a:gradFill>
              <a:ln>
                <a:gradFill>
                  <a:gsLst>
                    <a:gs pos="0">
                      <a:srgbClr val="300063"/>
                    </a:gs>
                    <a:gs pos="57000">
                      <a:srgbClr val="442A72"/>
                    </a:gs>
                    <a:gs pos="100000">
                      <a:srgbClr val="442A72"/>
                    </a:gs>
                  </a:gsLst>
                  <a:lin ang="5400000" scaled="1"/>
                </a:gradFill>
                <a:extLst>
                  <a:ext uri="{C807C97D-BFC1-408E-A445-0C87EB9F89A2}">
                    <ask:lineSketchStyleProps xmlns:ask="http://schemas.microsoft.com/office/drawing/2018/sketchyshapes" sd="1219033472">
                      <a:prstGeom prst="ellipse">
                        <a:avLst/>
                      </a:prstGeom>
                      <ask:type>
                        <ask:lineSketchCurved/>
                      </ask:type>
                    </ask:lineSketchStyleProps>
                  </a:ext>
                </a:extLst>
              </a:ln>
              <a:effectLst>
                <a:outerShdw blurRad="203200" dist="38100" dir="3000000" sx="104000" sy="104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1" anchor="ctr"/>
              <a:lstStyle/>
              <a:p>
                <a:pPr algn="ctr"/>
                <a:endParaRPr lang="he-IL"/>
              </a:p>
            </p:txBody>
          </p:sp>
          <p:sp>
            <p:nvSpPr>
              <p:cNvPr id="13" name="תיבת טקסט 12">
                <a:extLst>
                  <a:ext uri="{FF2B5EF4-FFF2-40B4-BE49-F238E27FC236}">
                    <a16:creationId xmlns:a16="http://schemas.microsoft.com/office/drawing/2014/main" id="{2B33AB9C-81F8-D5C0-03DE-69D2191D7212}"/>
                  </a:ext>
                </a:extLst>
              </p:cNvPr>
              <p:cNvSpPr txBox="1"/>
              <p:nvPr/>
            </p:nvSpPr>
            <p:spPr>
              <a:xfrm>
                <a:off x="8333512" y="2881279"/>
                <a:ext cx="486713" cy="707886"/>
              </a:xfrm>
              <a:prstGeom prst="rect">
                <a:avLst/>
              </a:prstGeom>
              <a:noFill/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 wrap="square">
                <a:spAutoFit/>
              </a:bodyPr>
              <a:lstStyle/>
              <a:p>
                <a:pPr lvl="0" algn="ctr"/>
                <a:r>
                  <a:rPr lang="he-IL" sz="4000" dirty="0">
                    <a:solidFill>
                      <a:schemeClr val="bg1"/>
                    </a:solidFill>
                    <a:effectLst>
                      <a:outerShdw blurRad="190500" dist="38100" dir="2700000" sx="102000" sy="102000" algn="tl" rotWithShape="0">
                        <a:prstClr val="black">
                          <a:alpha val="40000"/>
                        </a:prstClr>
                      </a:outerShdw>
                    </a:effectLst>
                    <a:latin typeface="Talent FS Liver" panose="020B0604020202020204" charset="-79"/>
                    <a:cs typeface="Talent FS Liver" panose="020B0604020202020204" charset="-79"/>
                  </a:rPr>
                  <a:t>צ</a:t>
                </a:r>
              </a:p>
            </p:txBody>
          </p:sp>
        </p:grpSp>
        <p:grpSp>
          <p:nvGrpSpPr>
            <p:cNvPr id="4" name="קבוצה 3">
              <a:extLst>
                <a:ext uri="{FF2B5EF4-FFF2-40B4-BE49-F238E27FC236}">
                  <a16:creationId xmlns:a16="http://schemas.microsoft.com/office/drawing/2014/main" id="{6BF7FC7F-C230-EA32-80D9-04D80AD6D7B5}"/>
                </a:ext>
              </a:extLst>
            </p:cNvPr>
            <p:cNvGrpSpPr/>
            <p:nvPr/>
          </p:nvGrpSpPr>
          <p:grpSpPr>
            <a:xfrm>
              <a:off x="2927927" y="3846577"/>
              <a:ext cx="6331021" cy="762172"/>
              <a:chOff x="2927927" y="3846577"/>
              <a:chExt cx="6331021" cy="762172"/>
            </a:xfrm>
          </p:grpSpPr>
          <p:sp>
            <p:nvSpPr>
              <p:cNvPr id="15" name="תיבת טקסט 14">
                <a:extLst>
                  <a:ext uri="{FF2B5EF4-FFF2-40B4-BE49-F238E27FC236}">
                    <a16:creationId xmlns:a16="http://schemas.microsoft.com/office/drawing/2014/main" id="{BB4C8A08-D94A-B1AC-D4D8-DE9773E499DD}"/>
                  </a:ext>
                </a:extLst>
              </p:cNvPr>
              <p:cNvSpPr txBox="1"/>
              <p:nvPr/>
            </p:nvSpPr>
            <p:spPr>
              <a:xfrm>
                <a:off x="2927927" y="3939360"/>
                <a:ext cx="6331021" cy="584775"/>
              </a:xfrm>
              <a:prstGeom prst="rect">
                <a:avLst/>
              </a:prstGeom>
              <a:noFill/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 wrap="square">
                <a:spAutoFit/>
              </a:bodyPr>
              <a:lstStyle/>
              <a:p>
                <a:pPr lvl="0" algn="ctr"/>
                <a:r>
                  <a:rPr lang="he-IL" sz="3200" dirty="0">
                    <a:solidFill>
                      <a:schemeClr val="bg1"/>
                    </a:solidFill>
                    <a:effectLst>
                      <a:outerShdw blurRad="190500" dist="38100" dir="2700000" sx="102000" sy="102000" algn="tl" rotWithShape="0">
                        <a:prstClr val="black">
                          <a:alpha val="40000"/>
                        </a:prstClr>
                      </a:outerShdw>
                    </a:effectLst>
                    <a:latin typeface="Talent FS Extra-light" panose="020B0604020202020204" charset="-79"/>
                    <a:cs typeface="Talent FS Extra-light" panose="020B0604020202020204" charset="-79"/>
                  </a:rPr>
                  <a:t>מקפידים על אכילת מצה</a:t>
                </a:r>
              </a:p>
            </p:txBody>
          </p:sp>
          <p:sp>
            <p:nvSpPr>
              <p:cNvPr id="16" name="מלבן: פינות מעוגלות 15">
                <a:extLst>
                  <a:ext uri="{FF2B5EF4-FFF2-40B4-BE49-F238E27FC236}">
                    <a16:creationId xmlns:a16="http://schemas.microsoft.com/office/drawing/2014/main" id="{700A3ACF-FAAB-5E17-49DE-063106834577}"/>
                  </a:ext>
                </a:extLst>
              </p:cNvPr>
              <p:cNvSpPr/>
              <p:nvPr/>
            </p:nvSpPr>
            <p:spPr>
              <a:xfrm>
                <a:off x="3573624" y="3906353"/>
                <a:ext cx="5077130" cy="681691"/>
              </a:xfrm>
              <a:custGeom>
                <a:avLst/>
                <a:gdLst>
                  <a:gd name="csX0" fmla="*/ 0 w 5077130"/>
                  <a:gd name="csY0" fmla="*/ 340846 h 681691"/>
                  <a:gd name="csX1" fmla="*/ 340846 w 5077130"/>
                  <a:gd name="csY1" fmla="*/ 0 h 681691"/>
                  <a:gd name="csX2" fmla="*/ 4736285 w 5077130"/>
                  <a:gd name="csY2" fmla="*/ 0 h 681691"/>
                  <a:gd name="csX3" fmla="*/ 5077131 w 5077130"/>
                  <a:gd name="csY3" fmla="*/ 340846 h 681691"/>
                  <a:gd name="csX4" fmla="*/ 5077130 w 5077130"/>
                  <a:gd name="csY4" fmla="*/ 340846 h 681691"/>
                  <a:gd name="csX5" fmla="*/ 4736284 w 5077130"/>
                  <a:gd name="csY5" fmla="*/ 681692 h 681691"/>
                  <a:gd name="csX6" fmla="*/ 340846 w 5077130"/>
                  <a:gd name="csY6" fmla="*/ 681691 h 681691"/>
                  <a:gd name="csX7" fmla="*/ 0 w 5077130"/>
                  <a:gd name="csY7" fmla="*/ 340845 h 681691"/>
                  <a:gd name="csX8" fmla="*/ 0 w 5077130"/>
                  <a:gd name="csY8" fmla="*/ 340846 h 681691"/>
                </a:gdLst>
                <a:ahLst/>
                <a:cxnLst>
                  <a:cxn ang="0">
                    <a:pos x="csX0" y="csY0"/>
                  </a:cxn>
                  <a:cxn ang="0">
                    <a:pos x="csX1" y="csY1"/>
                  </a:cxn>
                  <a:cxn ang="0">
                    <a:pos x="csX2" y="csY2"/>
                  </a:cxn>
                  <a:cxn ang="0">
                    <a:pos x="csX3" y="csY3"/>
                  </a:cxn>
                  <a:cxn ang="0">
                    <a:pos x="csX4" y="csY4"/>
                  </a:cxn>
                  <a:cxn ang="0">
                    <a:pos x="csX5" y="csY5"/>
                  </a:cxn>
                  <a:cxn ang="0">
                    <a:pos x="csX6" y="csY6"/>
                  </a:cxn>
                  <a:cxn ang="0">
                    <a:pos x="csX7" y="csY7"/>
                  </a:cxn>
                  <a:cxn ang="0">
                    <a:pos x="csX8" y="csY8"/>
                  </a:cxn>
                </a:cxnLst>
                <a:rect l="l" t="t" r="r" b="b"/>
                <a:pathLst>
                  <a:path w="5077130" h="681691" extrusionOk="0">
                    <a:moveTo>
                      <a:pt x="0" y="340846"/>
                    </a:moveTo>
                    <a:cubicBezTo>
                      <a:pt x="-23555" y="138073"/>
                      <a:pt x="123602" y="10884"/>
                      <a:pt x="340846" y="0"/>
                    </a:cubicBezTo>
                    <a:cubicBezTo>
                      <a:pt x="2258171" y="132882"/>
                      <a:pt x="3520696" y="-84951"/>
                      <a:pt x="4736285" y="0"/>
                    </a:cubicBezTo>
                    <a:cubicBezTo>
                      <a:pt x="4912571" y="11678"/>
                      <a:pt x="5072100" y="180408"/>
                      <a:pt x="5077131" y="340846"/>
                    </a:cubicBezTo>
                    <a:lnTo>
                      <a:pt x="5077130" y="340846"/>
                    </a:lnTo>
                    <a:cubicBezTo>
                      <a:pt x="5058198" y="518732"/>
                      <a:pt x="4931232" y="684895"/>
                      <a:pt x="4736284" y="681692"/>
                    </a:cubicBezTo>
                    <a:cubicBezTo>
                      <a:pt x="3651281" y="731225"/>
                      <a:pt x="2344262" y="696500"/>
                      <a:pt x="340846" y="681691"/>
                    </a:cubicBezTo>
                    <a:cubicBezTo>
                      <a:pt x="139315" y="679656"/>
                      <a:pt x="-3279" y="532176"/>
                      <a:pt x="0" y="340845"/>
                    </a:cubicBezTo>
                    <a:lnTo>
                      <a:pt x="0" y="340846"/>
                    </a:lnTo>
                    <a:close/>
                  </a:path>
                </a:pathLst>
              </a:custGeom>
              <a:noFill/>
              <a:ln w="15875">
                <a:solidFill>
                  <a:schemeClr val="bg1"/>
                </a:solidFill>
                <a:extLst>
                  <a:ext uri="{C807C97D-BFC1-408E-A445-0C87EB9F89A2}">
                    <ask:lineSketchStyleProps xmlns:ask="http://schemas.microsoft.com/office/drawing/2018/sketchyshapes" sd="1219033472">
                      <a:prstGeom prst="roundRect">
                        <a:avLst>
                          <a:gd name="adj" fmla="val 50000"/>
                        </a:avLst>
                      </a:prstGeom>
                      <ask:type>
                        <ask:lineSketchCurved/>
                      </ask:type>
                    </ask:lineSketchStyleProps>
                  </a:ext>
                </a:extLst>
              </a:ln>
              <a:effectLst>
                <a:outerShdw blurRad="520700" dist="38100" dir="600000" sx="103000" sy="103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1" anchor="ctr"/>
              <a:lstStyle/>
              <a:p>
                <a:pPr algn="ctr"/>
                <a:endParaRPr lang="he-IL"/>
              </a:p>
            </p:txBody>
          </p:sp>
          <p:sp>
            <p:nvSpPr>
              <p:cNvPr id="17" name="אליפסה 16">
                <a:extLst>
                  <a:ext uri="{FF2B5EF4-FFF2-40B4-BE49-F238E27FC236}">
                    <a16:creationId xmlns:a16="http://schemas.microsoft.com/office/drawing/2014/main" id="{62D582BB-0884-1334-A3A8-3629E1DF69A8}"/>
                  </a:ext>
                </a:extLst>
              </p:cNvPr>
              <p:cNvSpPr/>
              <p:nvPr/>
            </p:nvSpPr>
            <p:spPr>
              <a:xfrm>
                <a:off x="8469476" y="3867856"/>
                <a:ext cx="729673" cy="740893"/>
              </a:xfrm>
              <a:custGeom>
                <a:avLst/>
                <a:gdLst>
                  <a:gd name="csX0" fmla="*/ 0 w 729673"/>
                  <a:gd name="csY0" fmla="*/ 370447 h 740893"/>
                  <a:gd name="csX1" fmla="*/ 364837 w 729673"/>
                  <a:gd name="csY1" fmla="*/ 0 h 740893"/>
                  <a:gd name="csX2" fmla="*/ 729674 w 729673"/>
                  <a:gd name="csY2" fmla="*/ 370447 h 740893"/>
                  <a:gd name="csX3" fmla="*/ 364837 w 729673"/>
                  <a:gd name="csY3" fmla="*/ 740894 h 740893"/>
                  <a:gd name="csX4" fmla="*/ 0 w 729673"/>
                  <a:gd name="csY4" fmla="*/ 370447 h 740893"/>
                </a:gdLst>
                <a:ahLst/>
                <a:cxnLst>
                  <a:cxn ang="0">
                    <a:pos x="csX0" y="csY0"/>
                  </a:cxn>
                  <a:cxn ang="0">
                    <a:pos x="csX1" y="csY1"/>
                  </a:cxn>
                  <a:cxn ang="0">
                    <a:pos x="csX2" y="csY2"/>
                  </a:cxn>
                  <a:cxn ang="0">
                    <a:pos x="csX3" y="csY3"/>
                  </a:cxn>
                  <a:cxn ang="0">
                    <a:pos x="csX4" y="csY4"/>
                  </a:cxn>
                </a:cxnLst>
                <a:rect l="l" t="t" r="r" b="b"/>
                <a:pathLst>
                  <a:path w="729673" h="740893" fill="none" extrusionOk="0">
                    <a:moveTo>
                      <a:pt x="0" y="370447"/>
                    </a:moveTo>
                    <a:cubicBezTo>
                      <a:pt x="7789" y="166779"/>
                      <a:pt x="167722" y="-9011"/>
                      <a:pt x="364837" y="0"/>
                    </a:cubicBezTo>
                    <a:cubicBezTo>
                      <a:pt x="549834" y="-2526"/>
                      <a:pt x="715998" y="178731"/>
                      <a:pt x="729674" y="370447"/>
                    </a:cubicBezTo>
                    <a:cubicBezTo>
                      <a:pt x="727282" y="552233"/>
                      <a:pt x="550319" y="763146"/>
                      <a:pt x="364837" y="740894"/>
                    </a:cubicBezTo>
                    <a:cubicBezTo>
                      <a:pt x="191405" y="756604"/>
                      <a:pt x="32497" y="582853"/>
                      <a:pt x="0" y="370447"/>
                    </a:cubicBezTo>
                    <a:close/>
                  </a:path>
                  <a:path w="729673" h="740893" stroke="0" extrusionOk="0">
                    <a:moveTo>
                      <a:pt x="0" y="370447"/>
                    </a:moveTo>
                    <a:cubicBezTo>
                      <a:pt x="-11546" y="158733"/>
                      <a:pt x="160023" y="1246"/>
                      <a:pt x="364837" y="0"/>
                    </a:cubicBezTo>
                    <a:cubicBezTo>
                      <a:pt x="600666" y="7228"/>
                      <a:pt x="703552" y="166686"/>
                      <a:pt x="729674" y="370447"/>
                    </a:cubicBezTo>
                    <a:cubicBezTo>
                      <a:pt x="710498" y="593766"/>
                      <a:pt x="560504" y="773101"/>
                      <a:pt x="364837" y="740894"/>
                    </a:cubicBezTo>
                    <a:cubicBezTo>
                      <a:pt x="156459" y="737127"/>
                      <a:pt x="22283" y="585686"/>
                      <a:pt x="0" y="37044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300063"/>
                  </a:gs>
                  <a:gs pos="50000">
                    <a:srgbClr val="442A72">
                      <a:shade val="67500"/>
                      <a:satMod val="115000"/>
                    </a:srgbClr>
                  </a:gs>
                  <a:gs pos="100000">
                    <a:srgbClr val="442A72">
                      <a:shade val="100000"/>
                      <a:satMod val="115000"/>
                    </a:srgbClr>
                  </a:gs>
                </a:gsLst>
                <a:lin ang="10800000" scaled="1"/>
                <a:tileRect/>
              </a:gradFill>
              <a:ln>
                <a:gradFill>
                  <a:gsLst>
                    <a:gs pos="0">
                      <a:srgbClr val="300063"/>
                    </a:gs>
                    <a:gs pos="57000">
                      <a:srgbClr val="442A72"/>
                    </a:gs>
                    <a:gs pos="100000">
                      <a:srgbClr val="442A72"/>
                    </a:gs>
                  </a:gsLst>
                  <a:lin ang="5400000" scaled="1"/>
                </a:gradFill>
                <a:extLst>
                  <a:ext uri="{C807C97D-BFC1-408E-A445-0C87EB9F89A2}">
                    <ask:lineSketchStyleProps xmlns:ask="http://schemas.microsoft.com/office/drawing/2018/sketchyshapes" sd="1219033472">
                      <a:prstGeom prst="ellipse">
                        <a:avLst/>
                      </a:prstGeom>
                      <ask:type>
                        <ask:lineSketchCurved/>
                      </ask:type>
                    </ask:lineSketchStyleProps>
                  </a:ext>
                </a:extLst>
              </a:ln>
              <a:effectLst>
                <a:outerShdw blurRad="203200" dist="38100" dir="3000000" sx="104000" sy="104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1" anchor="ctr"/>
              <a:lstStyle/>
              <a:p>
                <a:pPr algn="ctr"/>
                <a:endParaRPr lang="he-IL"/>
              </a:p>
            </p:txBody>
          </p:sp>
          <p:sp>
            <p:nvSpPr>
              <p:cNvPr id="18" name="תיבת טקסט 17">
                <a:extLst>
                  <a:ext uri="{FF2B5EF4-FFF2-40B4-BE49-F238E27FC236}">
                    <a16:creationId xmlns:a16="http://schemas.microsoft.com/office/drawing/2014/main" id="{C7150CE9-964D-8BD0-479C-F6E634BC2E41}"/>
                  </a:ext>
                </a:extLst>
              </p:cNvPr>
              <p:cNvSpPr txBox="1"/>
              <p:nvPr/>
            </p:nvSpPr>
            <p:spPr>
              <a:xfrm>
                <a:off x="8590955" y="3846577"/>
                <a:ext cx="486713" cy="707886"/>
              </a:xfrm>
              <a:prstGeom prst="rect">
                <a:avLst/>
              </a:prstGeom>
              <a:noFill/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 wrap="square">
                <a:spAutoFit/>
              </a:bodyPr>
              <a:lstStyle/>
              <a:p>
                <a:pPr lvl="0" algn="ctr"/>
                <a:r>
                  <a:rPr lang="he-IL" sz="4000" dirty="0">
                    <a:solidFill>
                      <a:schemeClr val="bg1"/>
                    </a:solidFill>
                    <a:effectLst>
                      <a:outerShdw blurRad="190500" dist="38100" dir="2700000" sx="102000" sy="102000" algn="tl" rotWithShape="0">
                        <a:prstClr val="black">
                          <a:alpha val="40000"/>
                        </a:prstClr>
                      </a:outerShdw>
                    </a:effectLst>
                    <a:latin typeface="Talent FS Liver" panose="020B0604020202020204" charset="-79"/>
                    <a:cs typeface="Talent FS Liver" panose="020B0604020202020204" charset="-79"/>
                  </a:rPr>
                  <a:t>ל</a:t>
                </a:r>
              </a:p>
            </p:txBody>
          </p:sp>
        </p:grpSp>
        <p:grpSp>
          <p:nvGrpSpPr>
            <p:cNvPr id="6" name="קבוצה 5">
              <a:extLst>
                <a:ext uri="{FF2B5EF4-FFF2-40B4-BE49-F238E27FC236}">
                  <a16:creationId xmlns:a16="http://schemas.microsoft.com/office/drawing/2014/main" id="{6AFD183E-5658-4DA3-75A6-7006E1C5351A}"/>
                </a:ext>
              </a:extLst>
            </p:cNvPr>
            <p:cNvGrpSpPr/>
            <p:nvPr/>
          </p:nvGrpSpPr>
          <p:grpSpPr>
            <a:xfrm>
              <a:off x="2930489" y="4815662"/>
              <a:ext cx="6331021" cy="762172"/>
              <a:chOff x="2930489" y="4815662"/>
              <a:chExt cx="6331021" cy="762172"/>
            </a:xfrm>
          </p:grpSpPr>
          <p:sp>
            <p:nvSpPr>
              <p:cNvPr id="19" name="תיבת טקסט 18">
                <a:extLst>
                  <a:ext uri="{FF2B5EF4-FFF2-40B4-BE49-F238E27FC236}">
                    <a16:creationId xmlns:a16="http://schemas.microsoft.com/office/drawing/2014/main" id="{565B93F1-3F16-8EA2-9F19-9D516EEABEA3}"/>
                  </a:ext>
                </a:extLst>
              </p:cNvPr>
              <p:cNvSpPr txBox="1"/>
              <p:nvPr/>
            </p:nvSpPr>
            <p:spPr>
              <a:xfrm>
                <a:off x="2930489" y="4892710"/>
                <a:ext cx="6331021" cy="584775"/>
              </a:xfrm>
              <a:prstGeom prst="rect">
                <a:avLst/>
              </a:prstGeom>
              <a:noFill/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 wrap="square">
                <a:spAutoFit/>
              </a:bodyPr>
              <a:lstStyle/>
              <a:p>
                <a:pPr lvl="0" algn="ctr"/>
                <a:r>
                  <a:rPr lang="he-IL" sz="3200" dirty="0">
                    <a:solidFill>
                      <a:schemeClr val="bg1"/>
                    </a:solidFill>
                    <a:effectLst>
                      <a:outerShdw blurRad="190500" dist="38100" dir="2700000" sx="102000" sy="102000" algn="tl" rotWithShape="0">
                        <a:prstClr val="black">
                          <a:alpha val="40000"/>
                        </a:prstClr>
                      </a:outerShdw>
                    </a:effectLst>
                    <a:latin typeface="Talent FS Extra-light" panose="020B0604020202020204" charset="-79"/>
                    <a:cs typeface="Talent FS Extra-light" panose="020B0604020202020204" charset="-79"/>
                  </a:rPr>
                  <a:t>אומרים את כל ההגדה</a:t>
                </a:r>
              </a:p>
            </p:txBody>
          </p:sp>
          <p:sp>
            <p:nvSpPr>
              <p:cNvPr id="20" name="מלבן: פינות מעוגלות 19">
                <a:extLst>
                  <a:ext uri="{FF2B5EF4-FFF2-40B4-BE49-F238E27FC236}">
                    <a16:creationId xmlns:a16="http://schemas.microsoft.com/office/drawing/2014/main" id="{56E6299B-BA2F-E550-A0CD-C77FE0DD2E88}"/>
                  </a:ext>
                </a:extLst>
              </p:cNvPr>
              <p:cNvSpPr/>
              <p:nvPr/>
            </p:nvSpPr>
            <p:spPr>
              <a:xfrm>
                <a:off x="3837445" y="4859703"/>
                <a:ext cx="4559424" cy="681691"/>
              </a:xfrm>
              <a:custGeom>
                <a:avLst/>
                <a:gdLst>
                  <a:gd name="csX0" fmla="*/ 0 w 4559424"/>
                  <a:gd name="csY0" fmla="*/ 340846 h 681691"/>
                  <a:gd name="csX1" fmla="*/ 340846 w 4559424"/>
                  <a:gd name="csY1" fmla="*/ 0 h 681691"/>
                  <a:gd name="csX2" fmla="*/ 4218579 w 4559424"/>
                  <a:gd name="csY2" fmla="*/ 0 h 681691"/>
                  <a:gd name="csX3" fmla="*/ 4559425 w 4559424"/>
                  <a:gd name="csY3" fmla="*/ 340846 h 681691"/>
                  <a:gd name="csX4" fmla="*/ 4559424 w 4559424"/>
                  <a:gd name="csY4" fmla="*/ 340846 h 681691"/>
                  <a:gd name="csX5" fmla="*/ 4218578 w 4559424"/>
                  <a:gd name="csY5" fmla="*/ 681692 h 681691"/>
                  <a:gd name="csX6" fmla="*/ 340846 w 4559424"/>
                  <a:gd name="csY6" fmla="*/ 681691 h 681691"/>
                  <a:gd name="csX7" fmla="*/ 0 w 4559424"/>
                  <a:gd name="csY7" fmla="*/ 340845 h 681691"/>
                  <a:gd name="csX8" fmla="*/ 0 w 4559424"/>
                  <a:gd name="csY8" fmla="*/ 340846 h 681691"/>
                </a:gdLst>
                <a:ahLst/>
                <a:cxnLst>
                  <a:cxn ang="0">
                    <a:pos x="csX0" y="csY0"/>
                  </a:cxn>
                  <a:cxn ang="0">
                    <a:pos x="csX1" y="csY1"/>
                  </a:cxn>
                  <a:cxn ang="0">
                    <a:pos x="csX2" y="csY2"/>
                  </a:cxn>
                  <a:cxn ang="0">
                    <a:pos x="csX3" y="csY3"/>
                  </a:cxn>
                  <a:cxn ang="0">
                    <a:pos x="csX4" y="csY4"/>
                  </a:cxn>
                  <a:cxn ang="0">
                    <a:pos x="csX5" y="csY5"/>
                  </a:cxn>
                  <a:cxn ang="0">
                    <a:pos x="csX6" y="csY6"/>
                  </a:cxn>
                  <a:cxn ang="0">
                    <a:pos x="csX7" y="csY7"/>
                  </a:cxn>
                  <a:cxn ang="0">
                    <a:pos x="csX8" y="csY8"/>
                  </a:cxn>
                </a:cxnLst>
                <a:rect l="l" t="t" r="r" b="b"/>
                <a:pathLst>
                  <a:path w="4559424" h="681691" extrusionOk="0">
                    <a:moveTo>
                      <a:pt x="0" y="340846"/>
                    </a:moveTo>
                    <a:cubicBezTo>
                      <a:pt x="-23555" y="138073"/>
                      <a:pt x="123602" y="10884"/>
                      <a:pt x="340846" y="0"/>
                    </a:cubicBezTo>
                    <a:cubicBezTo>
                      <a:pt x="1271197" y="132882"/>
                      <a:pt x="3235921" y="-84951"/>
                      <a:pt x="4218579" y="0"/>
                    </a:cubicBezTo>
                    <a:cubicBezTo>
                      <a:pt x="4394865" y="11678"/>
                      <a:pt x="4554394" y="180408"/>
                      <a:pt x="4559425" y="340846"/>
                    </a:cubicBezTo>
                    <a:lnTo>
                      <a:pt x="4559424" y="340846"/>
                    </a:lnTo>
                    <a:cubicBezTo>
                      <a:pt x="4540492" y="518732"/>
                      <a:pt x="4413526" y="684895"/>
                      <a:pt x="4218578" y="681692"/>
                    </a:cubicBezTo>
                    <a:cubicBezTo>
                      <a:pt x="2882022" y="731225"/>
                      <a:pt x="1473793" y="696500"/>
                      <a:pt x="340846" y="681691"/>
                    </a:cubicBezTo>
                    <a:cubicBezTo>
                      <a:pt x="139315" y="679656"/>
                      <a:pt x="-3279" y="532176"/>
                      <a:pt x="0" y="340845"/>
                    </a:cubicBezTo>
                    <a:lnTo>
                      <a:pt x="0" y="340846"/>
                    </a:lnTo>
                    <a:close/>
                  </a:path>
                </a:pathLst>
              </a:custGeom>
              <a:noFill/>
              <a:ln w="15875">
                <a:solidFill>
                  <a:schemeClr val="bg1"/>
                </a:solidFill>
                <a:extLst>
                  <a:ext uri="{C807C97D-BFC1-408E-A445-0C87EB9F89A2}">
                    <ask:lineSketchStyleProps xmlns:ask="http://schemas.microsoft.com/office/drawing/2018/sketchyshapes" sd="1219033472">
                      <a:prstGeom prst="roundRect">
                        <a:avLst>
                          <a:gd name="adj" fmla="val 50000"/>
                        </a:avLst>
                      </a:prstGeom>
                      <ask:type>
                        <ask:lineSketchCurved/>
                      </ask:type>
                    </ask:lineSketchStyleProps>
                  </a:ext>
                </a:extLst>
              </a:ln>
              <a:effectLst>
                <a:outerShdw blurRad="520700" dist="38100" dir="600000" sx="103000" sy="103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1" anchor="ctr"/>
              <a:lstStyle/>
              <a:p>
                <a:pPr algn="ctr"/>
                <a:endParaRPr lang="he-IL"/>
              </a:p>
            </p:txBody>
          </p:sp>
          <p:sp>
            <p:nvSpPr>
              <p:cNvPr id="21" name="אליפסה 20">
                <a:extLst>
                  <a:ext uri="{FF2B5EF4-FFF2-40B4-BE49-F238E27FC236}">
                    <a16:creationId xmlns:a16="http://schemas.microsoft.com/office/drawing/2014/main" id="{7AED4EC3-C4B8-36EF-4728-DAB35D71924E}"/>
                  </a:ext>
                </a:extLst>
              </p:cNvPr>
              <p:cNvSpPr/>
              <p:nvPr/>
            </p:nvSpPr>
            <p:spPr>
              <a:xfrm>
                <a:off x="8214595" y="4836941"/>
                <a:ext cx="729673" cy="740893"/>
              </a:xfrm>
              <a:custGeom>
                <a:avLst/>
                <a:gdLst>
                  <a:gd name="csX0" fmla="*/ 0 w 729673"/>
                  <a:gd name="csY0" fmla="*/ 370447 h 740893"/>
                  <a:gd name="csX1" fmla="*/ 364837 w 729673"/>
                  <a:gd name="csY1" fmla="*/ 0 h 740893"/>
                  <a:gd name="csX2" fmla="*/ 729674 w 729673"/>
                  <a:gd name="csY2" fmla="*/ 370447 h 740893"/>
                  <a:gd name="csX3" fmla="*/ 364837 w 729673"/>
                  <a:gd name="csY3" fmla="*/ 740894 h 740893"/>
                  <a:gd name="csX4" fmla="*/ 0 w 729673"/>
                  <a:gd name="csY4" fmla="*/ 370447 h 740893"/>
                </a:gdLst>
                <a:ahLst/>
                <a:cxnLst>
                  <a:cxn ang="0">
                    <a:pos x="csX0" y="csY0"/>
                  </a:cxn>
                  <a:cxn ang="0">
                    <a:pos x="csX1" y="csY1"/>
                  </a:cxn>
                  <a:cxn ang="0">
                    <a:pos x="csX2" y="csY2"/>
                  </a:cxn>
                  <a:cxn ang="0">
                    <a:pos x="csX3" y="csY3"/>
                  </a:cxn>
                  <a:cxn ang="0">
                    <a:pos x="csX4" y="csY4"/>
                  </a:cxn>
                </a:cxnLst>
                <a:rect l="l" t="t" r="r" b="b"/>
                <a:pathLst>
                  <a:path w="729673" h="740893" fill="none" extrusionOk="0">
                    <a:moveTo>
                      <a:pt x="0" y="370447"/>
                    </a:moveTo>
                    <a:cubicBezTo>
                      <a:pt x="7789" y="166779"/>
                      <a:pt x="167722" y="-9011"/>
                      <a:pt x="364837" y="0"/>
                    </a:cubicBezTo>
                    <a:cubicBezTo>
                      <a:pt x="549834" y="-2526"/>
                      <a:pt x="715998" y="178731"/>
                      <a:pt x="729674" y="370447"/>
                    </a:cubicBezTo>
                    <a:cubicBezTo>
                      <a:pt x="727282" y="552233"/>
                      <a:pt x="550319" y="763146"/>
                      <a:pt x="364837" y="740894"/>
                    </a:cubicBezTo>
                    <a:cubicBezTo>
                      <a:pt x="191405" y="756604"/>
                      <a:pt x="32497" y="582853"/>
                      <a:pt x="0" y="370447"/>
                    </a:cubicBezTo>
                    <a:close/>
                  </a:path>
                  <a:path w="729673" h="740893" stroke="0" extrusionOk="0">
                    <a:moveTo>
                      <a:pt x="0" y="370447"/>
                    </a:moveTo>
                    <a:cubicBezTo>
                      <a:pt x="-11546" y="158733"/>
                      <a:pt x="160023" y="1246"/>
                      <a:pt x="364837" y="0"/>
                    </a:cubicBezTo>
                    <a:cubicBezTo>
                      <a:pt x="600666" y="7228"/>
                      <a:pt x="703552" y="166686"/>
                      <a:pt x="729674" y="370447"/>
                    </a:cubicBezTo>
                    <a:cubicBezTo>
                      <a:pt x="710498" y="593766"/>
                      <a:pt x="560504" y="773101"/>
                      <a:pt x="364837" y="740894"/>
                    </a:cubicBezTo>
                    <a:cubicBezTo>
                      <a:pt x="156459" y="737127"/>
                      <a:pt x="22283" y="585686"/>
                      <a:pt x="0" y="37044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300063"/>
                  </a:gs>
                  <a:gs pos="50000">
                    <a:srgbClr val="442A72">
                      <a:shade val="67500"/>
                      <a:satMod val="115000"/>
                    </a:srgbClr>
                  </a:gs>
                  <a:gs pos="100000">
                    <a:srgbClr val="442A72">
                      <a:shade val="100000"/>
                      <a:satMod val="115000"/>
                    </a:srgbClr>
                  </a:gs>
                </a:gsLst>
                <a:lin ang="10800000" scaled="1"/>
                <a:tileRect/>
              </a:gradFill>
              <a:ln>
                <a:gradFill>
                  <a:gsLst>
                    <a:gs pos="0">
                      <a:srgbClr val="300063"/>
                    </a:gs>
                    <a:gs pos="57000">
                      <a:srgbClr val="442A72"/>
                    </a:gs>
                    <a:gs pos="100000">
                      <a:srgbClr val="442A72"/>
                    </a:gs>
                  </a:gsLst>
                  <a:lin ang="5400000" scaled="1"/>
                </a:gradFill>
                <a:extLst>
                  <a:ext uri="{C807C97D-BFC1-408E-A445-0C87EB9F89A2}">
                    <ask:lineSketchStyleProps xmlns:ask="http://schemas.microsoft.com/office/drawing/2018/sketchyshapes" sd="1219033472">
                      <a:prstGeom prst="ellipse">
                        <a:avLst/>
                      </a:prstGeom>
                      <ask:type>
                        <ask:lineSketchCurved/>
                      </ask:type>
                    </ask:lineSketchStyleProps>
                  </a:ext>
                </a:extLst>
              </a:ln>
              <a:effectLst>
                <a:outerShdw blurRad="203200" dist="38100" dir="3000000" sx="104000" sy="104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1" anchor="ctr"/>
              <a:lstStyle/>
              <a:p>
                <a:pPr algn="ctr"/>
                <a:endParaRPr lang="he-IL"/>
              </a:p>
            </p:txBody>
          </p:sp>
          <p:sp>
            <p:nvSpPr>
              <p:cNvPr id="22" name="תיבת טקסט 21">
                <a:extLst>
                  <a:ext uri="{FF2B5EF4-FFF2-40B4-BE49-F238E27FC236}">
                    <a16:creationId xmlns:a16="http://schemas.microsoft.com/office/drawing/2014/main" id="{79B63491-970E-1BEF-6160-718EECF7785E}"/>
                  </a:ext>
                </a:extLst>
              </p:cNvPr>
              <p:cNvSpPr txBox="1"/>
              <p:nvPr/>
            </p:nvSpPr>
            <p:spPr>
              <a:xfrm>
                <a:off x="8336074" y="4815662"/>
                <a:ext cx="486713" cy="707886"/>
              </a:xfrm>
              <a:prstGeom prst="rect">
                <a:avLst/>
              </a:prstGeom>
              <a:noFill/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 wrap="square">
                <a:spAutoFit/>
              </a:bodyPr>
              <a:lstStyle/>
              <a:p>
                <a:pPr lvl="0" algn="ctr"/>
                <a:r>
                  <a:rPr lang="he-IL" sz="4000" dirty="0">
                    <a:solidFill>
                      <a:schemeClr val="bg1"/>
                    </a:solidFill>
                    <a:effectLst>
                      <a:outerShdw blurRad="190500" dist="38100" dir="2700000" sx="102000" sy="102000" algn="tl" rotWithShape="0">
                        <a:prstClr val="black">
                          <a:alpha val="40000"/>
                        </a:prstClr>
                      </a:outerShdw>
                    </a:effectLst>
                    <a:latin typeface="Talent FS Liver" panose="020B0604020202020204" charset="-79"/>
                    <a:cs typeface="Talent FS Liver" panose="020B0604020202020204" charset="-79"/>
                  </a:rPr>
                  <a:t>ש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95494176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5CA9BE-F26D-3174-6CAC-46B750F4F4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תמונה 4">
            <a:extLst>
              <a:ext uri="{FF2B5EF4-FFF2-40B4-BE49-F238E27FC236}">
                <a16:creationId xmlns:a16="http://schemas.microsoft.com/office/drawing/2014/main" id="{7624E054-67E7-9635-D29E-6614F559FF3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563" y="0"/>
            <a:ext cx="12192000" cy="6858000"/>
          </a:xfrm>
          <a:prstGeom prst="rect">
            <a:avLst/>
          </a:prstGeom>
        </p:spPr>
      </p:pic>
      <p:grpSp>
        <p:nvGrpSpPr>
          <p:cNvPr id="11" name="קבוצה 10">
            <a:extLst>
              <a:ext uri="{FF2B5EF4-FFF2-40B4-BE49-F238E27FC236}">
                <a16:creationId xmlns:a16="http://schemas.microsoft.com/office/drawing/2014/main" id="{DF12DD03-591E-525B-E8F5-6F0F4B334C9C}"/>
              </a:ext>
            </a:extLst>
          </p:cNvPr>
          <p:cNvGrpSpPr/>
          <p:nvPr/>
        </p:nvGrpSpPr>
        <p:grpSpPr>
          <a:xfrm>
            <a:off x="-2563" y="328045"/>
            <a:ext cx="12192000" cy="2785370"/>
            <a:chOff x="-2563" y="328045"/>
            <a:chExt cx="12192000" cy="2785370"/>
          </a:xfrm>
        </p:grpSpPr>
        <p:grpSp>
          <p:nvGrpSpPr>
            <p:cNvPr id="2" name="קבוצה 1">
              <a:extLst>
                <a:ext uri="{FF2B5EF4-FFF2-40B4-BE49-F238E27FC236}">
                  <a16:creationId xmlns:a16="http://schemas.microsoft.com/office/drawing/2014/main" id="{E7ABC1D0-79AA-F70B-EF89-8B3D7434F1EE}"/>
                </a:ext>
              </a:extLst>
            </p:cNvPr>
            <p:cNvGrpSpPr/>
            <p:nvPr/>
          </p:nvGrpSpPr>
          <p:grpSpPr>
            <a:xfrm>
              <a:off x="-2563" y="581891"/>
              <a:ext cx="12192000" cy="2388945"/>
              <a:chOff x="-2563" y="581891"/>
              <a:chExt cx="12192000" cy="2388945"/>
            </a:xfrm>
          </p:grpSpPr>
          <p:pic>
            <p:nvPicPr>
              <p:cNvPr id="7" name="תמונה 6">
                <a:extLst>
                  <a:ext uri="{FF2B5EF4-FFF2-40B4-BE49-F238E27FC236}">
                    <a16:creationId xmlns:a16="http://schemas.microsoft.com/office/drawing/2014/main" id="{A3A24603-FBBE-B595-F16F-FA7A9D5DE374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alphaModFix amt="70000"/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0319" r="20774"/>
              <a:stretch>
                <a:fillRect/>
              </a:stretch>
            </p:blipFill>
            <p:spPr>
              <a:xfrm rot="10800000" flipH="1">
                <a:off x="-2563" y="581891"/>
                <a:ext cx="12192000" cy="2388945"/>
              </a:xfrm>
              <a:prstGeom prst="rect">
                <a:avLst/>
              </a:prstGeom>
            </p:spPr>
          </p:pic>
          <p:sp>
            <p:nvSpPr>
              <p:cNvPr id="8" name="תיבת טקסט 7">
                <a:extLst>
                  <a:ext uri="{FF2B5EF4-FFF2-40B4-BE49-F238E27FC236}">
                    <a16:creationId xmlns:a16="http://schemas.microsoft.com/office/drawing/2014/main" id="{F5D491B6-D662-F02B-D44D-DFE178618A85}"/>
                  </a:ext>
                </a:extLst>
              </p:cNvPr>
              <p:cNvSpPr txBox="1"/>
              <p:nvPr/>
            </p:nvSpPr>
            <p:spPr>
              <a:xfrm>
                <a:off x="1734125" y="1031844"/>
                <a:ext cx="9694674" cy="193899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lvl="0" algn="ctr"/>
                <a:r>
                  <a:rPr lang="he-IL" sz="4000" dirty="0">
                    <a:gradFill>
                      <a:gsLst>
                        <a:gs pos="70000">
                          <a:srgbClr val="300063"/>
                        </a:gs>
                        <a:gs pos="52000">
                          <a:srgbClr val="4F207A"/>
                        </a:gs>
                        <a:gs pos="28000">
                          <a:srgbClr val="52267C"/>
                        </a:gs>
                      </a:gsLst>
                      <a:lin ang="0" scaled="1"/>
                    </a:gradFill>
                    <a:latin typeface="Talent FS Liver" pitchFamily="2" charset="-79"/>
                    <a:cs typeface="Talent FS Liver" pitchFamily="2" charset="-79"/>
                  </a:rPr>
                  <a:t>מה אנחנו עושים בפסח, </a:t>
                </a:r>
                <a:br>
                  <a:rPr lang="en-US" sz="4000" dirty="0">
                    <a:gradFill>
                      <a:gsLst>
                        <a:gs pos="70000">
                          <a:srgbClr val="300063"/>
                        </a:gs>
                        <a:gs pos="52000">
                          <a:srgbClr val="4F207A"/>
                        </a:gs>
                        <a:gs pos="28000">
                          <a:srgbClr val="52267C"/>
                        </a:gs>
                      </a:gsLst>
                      <a:lin ang="0" scaled="1"/>
                    </a:gradFill>
                    <a:latin typeface="Talent FS Liver" pitchFamily="2" charset="-79"/>
                    <a:cs typeface="Talent FS Liver" pitchFamily="2" charset="-79"/>
                  </a:rPr>
                </a:br>
                <a:r>
                  <a:rPr lang="he-IL" sz="4000" dirty="0">
                    <a:gradFill>
                      <a:gsLst>
                        <a:gs pos="70000">
                          <a:srgbClr val="300063"/>
                        </a:gs>
                        <a:gs pos="52000">
                          <a:srgbClr val="4F207A"/>
                        </a:gs>
                        <a:gs pos="28000">
                          <a:srgbClr val="52267C"/>
                        </a:gs>
                      </a:gsLst>
                      <a:lin ang="0" scaled="1"/>
                    </a:gradFill>
                    <a:latin typeface="Talent FS Liver" pitchFamily="2" charset="-79"/>
                    <a:cs typeface="Talent FS Liver" pitchFamily="2" charset="-79"/>
                  </a:rPr>
                  <a:t>שעוזר לנו כל השנה להתחזק ב"סור מרע"?</a:t>
                </a:r>
              </a:p>
              <a:p>
                <a:pPr lvl="0" algn="ctr"/>
                <a:endParaRPr lang="he-IL" sz="40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ver" pitchFamily="2" charset="-79"/>
                  <a:cs typeface="Talent FS Liver" pitchFamily="2" charset="-79"/>
                </a:endParaRPr>
              </a:p>
            </p:txBody>
          </p:sp>
        </p:grpSp>
        <p:pic>
          <p:nvPicPr>
            <p:cNvPr id="9" name="תמונה 8">
              <a:extLst>
                <a:ext uri="{FF2B5EF4-FFF2-40B4-BE49-F238E27FC236}">
                  <a16:creationId xmlns:a16="http://schemas.microsoft.com/office/drawing/2014/main" id="{58586295-AF4A-7CB1-06DA-512F5CF1B5B5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/>
            <a:stretch/>
          </p:blipFill>
          <p:spPr>
            <a:xfrm>
              <a:off x="485367" y="328045"/>
              <a:ext cx="1562689" cy="2785370"/>
            </a:xfrm>
            <a:prstGeom prst="rect">
              <a:avLst/>
            </a:prstGeom>
          </p:spPr>
        </p:pic>
      </p:grpSp>
      <p:grpSp>
        <p:nvGrpSpPr>
          <p:cNvPr id="23" name="קבוצה 22">
            <a:extLst>
              <a:ext uri="{FF2B5EF4-FFF2-40B4-BE49-F238E27FC236}">
                <a16:creationId xmlns:a16="http://schemas.microsoft.com/office/drawing/2014/main" id="{A04CB728-937B-3E93-B9AF-00C720F4F4C2}"/>
              </a:ext>
            </a:extLst>
          </p:cNvPr>
          <p:cNvGrpSpPr/>
          <p:nvPr/>
        </p:nvGrpSpPr>
        <p:grpSpPr>
          <a:xfrm>
            <a:off x="2927927" y="2881279"/>
            <a:ext cx="6333583" cy="2696555"/>
            <a:chOff x="2927927" y="2881279"/>
            <a:chExt cx="6333583" cy="2696555"/>
          </a:xfrm>
        </p:grpSpPr>
        <p:grpSp>
          <p:nvGrpSpPr>
            <p:cNvPr id="3" name="קבוצה 2">
              <a:extLst>
                <a:ext uri="{FF2B5EF4-FFF2-40B4-BE49-F238E27FC236}">
                  <a16:creationId xmlns:a16="http://schemas.microsoft.com/office/drawing/2014/main" id="{05F8120F-2CD2-D5D6-A6E9-CEA0C4A4E9BE}"/>
                </a:ext>
              </a:extLst>
            </p:cNvPr>
            <p:cNvGrpSpPr/>
            <p:nvPr/>
          </p:nvGrpSpPr>
          <p:grpSpPr>
            <a:xfrm>
              <a:off x="2927927" y="2881279"/>
              <a:ext cx="6331021" cy="762172"/>
              <a:chOff x="2927927" y="2881279"/>
              <a:chExt cx="6331021" cy="762172"/>
            </a:xfrm>
          </p:grpSpPr>
          <p:sp>
            <p:nvSpPr>
              <p:cNvPr id="10" name="תיבת טקסט 9">
                <a:extLst>
                  <a:ext uri="{FF2B5EF4-FFF2-40B4-BE49-F238E27FC236}">
                    <a16:creationId xmlns:a16="http://schemas.microsoft.com/office/drawing/2014/main" id="{327C9F0A-15F0-3D92-9A63-D27BC0D34DED}"/>
                  </a:ext>
                </a:extLst>
              </p:cNvPr>
              <p:cNvSpPr txBox="1"/>
              <p:nvPr/>
            </p:nvSpPr>
            <p:spPr>
              <a:xfrm>
                <a:off x="2927927" y="2958327"/>
                <a:ext cx="6331021" cy="584775"/>
              </a:xfrm>
              <a:prstGeom prst="rect">
                <a:avLst/>
              </a:prstGeom>
              <a:noFill/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 wrap="square">
                <a:spAutoFit/>
              </a:bodyPr>
              <a:lstStyle/>
              <a:p>
                <a:pPr lvl="0" algn="ctr"/>
                <a:r>
                  <a:rPr lang="he-IL" sz="3200" dirty="0">
                    <a:solidFill>
                      <a:schemeClr val="bg1"/>
                    </a:solidFill>
                    <a:effectLst>
                      <a:outerShdw blurRad="190500" dist="38100" dir="2700000" sx="102000" sy="102000" algn="tl" rotWithShape="0">
                        <a:prstClr val="black">
                          <a:alpha val="40000"/>
                        </a:prstClr>
                      </a:outerShdw>
                    </a:effectLst>
                    <a:latin typeface="Talent FS Extra-light" panose="020B0604020202020204" charset="-79"/>
                    <a:cs typeface="Talent FS Extra-light" panose="020B0604020202020204" charset="-79"/>
                  </a:rPr>
                  <a:t>נזהרים מאכילת חמץ</a:t>
                </a:r>
              </a:p>
            </p:txBody>
          </p:sp>
          <p:sp>
            <p:nvSpPr>
              <p:cNvPr id="12" name="מלבן: פינות מעוגלות 11">
                <a:extLst>
                  <a:ext uri="{FF2B5EF4-FFF2-40B4-BE49-F238E27FC236}">
                    <a16:creationId xmlns:a16="http://schemas.microsoft.com/office/drawing/2014/main" id="{694462A6-D02F-A3B3-24FE-8026F2BD2A03}"/>
                  </a:ext>
                </a:extLst>
              </p:cNvPr>
              <p:cNvSpPr/>
              <p:nvPr/>
            </p:nvSpPr>
            <p:spPr>
              <a:xfrm>
                <a:off x="3834883" y="2925320"/>
                <a:ext cx="4559424" cy="681691"/>
              </a:xfrm>
              <a:custGeom>
                <a:avLst/>
                <a:gdLst>
                  <a:gd name="csX0" fmla="*/ 0 w 4559424"/>
                  <a:gd name="csY0" fmla="*/ 340846 h 681691"/>
                  <a:gd name="csX1" fmla="*/ 340846 w 4559424"/>
                  <a:gd name="csY1" fmla="*/ 0 h 681691"/>
                  <a:gd name="csX2" fmla="*/ 4218579 w 4559424"/>
                  <a:gd name="csY2" fmla="*/ 0 h 681691"/>
                  <a:gd name="csX3" fmla="*/ 4559425 w 4559424"/>
                  <a:gd name="csY3" fmla="*/ 340846 h 681691"/>
                  <a:gd name="csX4" fmla="*/ 4559424 w 4559424"/>
                  <a:gd name="csY4" fmla="*/ 340846 h 681691"/>
                  <a:gd name="csX5" fmla="*/ 4218578 w 4559424"/>
                  <a:gd name="csY5" fmla="*/ 681692 h 681691"/>
                  <a:gd name="csX6" fmla="*/ 340846 w 4559424"/>
                  <a:gd name="csY6" fmla="*/ 681691 h 681691"/>
                  <a:gd name="csX7" fmla="*/ 0 w 4559424"/>
                  <a:gd name="csY7" fmla="*/ 340845 h 681691"/>
                  <a:gd name="csX8" fmla="*/ 0 w 4559424"/>
                  <a:gd name="csY8" fmla="*/ 340846 h 681691"/>
                </a:gdLst>
                <a:ahLst/>
                <a:cxnLst>
                  <a:cxn ang="0">
                    <a:pos x="csX0" y="csY0"/>
                  </a:cxn>
                  <a:cxn ang="0">
                    <a:pos x="csX1" y="csY1"/>
                  </a:cxn>
                  <a:cxn ang="0">
                    <a:pos x="csX2" y="csY2"/>
                  </a:cxn>
                  <a:cxn ang="0">
                    <a:pos x="csX3" y="csY3"/>
                  </a:cxn>
                  <a:cxn ang="0">
                    <a:pos x="csX4" y="csY4"/>
                  </a:cxn>
                  <a:cxn ang="0">
                    <a:pos x="csX5" y="csY5"/>
                  </a:cxn>
                  <a:cxn ang="0">
                    <a:pos x="csX6" y="csY6"/>
                  </a:cxn>
                  <a:cxn ang="0">
                    <a:pos x="csX7" y="csY7"/>
                  </a:cxn>
                  <a:cxn ang="0">
                    <a:pos x="csX8" y="csY8"/>
                  </a:cxn>
                </a:cxnLst>
                <a:rect l="l" t="t" r="r" b="b"/>
                <a:pathLst>
                  <a:path w="4559424" h="681691" extrusionOk="0">
                    <a:moveTo>
                      <a:pt x="0" y="340846"/>
                    </a:moveTo>
                    <a:cubicBezTo>
                      <a:pt x="-23555" y="138073"/>
                      <a:pt x="123602" y="10884"/>
                      <a:pt x="340846" y="0"/>
                    </a:cubicBezTo>
                    <a:cubicBezTo>
                      <a:pt x="1271197" y="132882"/>
                      <a:pt x="3235921" y="-84951"/>
                      <a:pt x="4218579" y="0"/>
                    </a:cubicBezTo>
                    <a:cubicBezTo>
                      <a:pt x="4394865" y="11678"/>
                      <a:pt x="4554394" y="180408"/>
                      <a:pt x="4559425" y="340846"/>
                    </a:cubicBezTo>
                    <a:lnTo>
                      <a:pt x="4559424" y="340846"/>
                    </a:lnTo>
                    <a:cubicBezTo>
                      <a:pt x="4540492" y="518732"/>
                      <a:pt x="4413526" y="684895"/>
                      <a:pt x="4218578" y="681692"/>
                    </a:cubicBezTo>
                    <a:cubicBezTo>
                      <a:pt x="2882022" y="731225"/>
                      <a:pt x="1473793" y="696500"/>
                      <a:pt x="340846" y="681691"/>
                    </a:cubicBezTo>
                    <a:cubicBezTo>
                      <a:pt x="139315" y="679656"/>
                      <a:pt x="-3279" y="532176"/>
                      <a:pt x="0" y="340845"/>
                    </a:cubicBezTo>
                    <a:lnTo>
                      <a:pt x="0" y="340846"/>
                    </a:lnTo>
                    <a:close/>
                  </a:path>
                </a:pathLst>
              </a:custGeom>
              <a:noFill/>
              <a:ln w="15875">
                <a:solidFill>
                  <a:schemeClr val="bg1"/>
                </a:solidFill>
                <a:extLst>
                  <a:ext uri="{C807C97D-BFC1-408E-A445-0C87EB9F89A2}">
                    <ask:lineSketchStyleProps xmlns:ask="http://schemas.microsoft.com/office/drawing/2018/sketchyshapes" sd="1219033472">
                      <a:prstGeom prst="roundRect">
                        <a:avLst>
                          <a:gd name="adj" fmla="val 50000"/>
                        </a:avLst>
                      </a:prstGeom>
                      <ask:type>
                        <ask:lineSketchCurved/>
                      </ask:type>
                    </ask:lineSketchStyleProps>
                  </a:ext>
                </a:extLst>
              </a:ln>
              <a:effectLst>
                <a:glow rad="127000">
                  <a:schemeClr val="bg1">
                    <a:alpha val="54000"/>
                  </a:schemeClr>
                </a:glow>
                <a:outerShdw blurRad="520700" dist="38100" dir="600000" sx="103000" sy="103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1" anchor="ctr"/>
              <a:lstStyle/>
              <a:p>
                <a:pPr algn="ctr"/>
                <a:endParaRPr lang="he-IL"/>
              </a:p>
            </p:txBody>
          </p:sp>
          <p:sp>
            <p:nvSpPr>
              <p:cNvPr id="14" name="אליפסה 13">
                <a:extLst>
                  <a:ext uri="{FF2B5EF4-FFF2-40B4-BE49-F238E27FC236}">
                    <a16:creationId xmlns:a16="http://schemas.microsoft.com/office/drawing/2014/main" id="{653CB78A-0F8A-0B69-2906-891AF830A960}"/>
                  </a:ext>
                </a:extLst>
              </p:cNvPr>
              <p:cNvSpPr/>
              <p:nvPr/>
            </p:nvSpPr>
            <p:spPr>
              <a:xfrm>
                <a:off x="8212033" y="2902558"/>
                <a:ext cx="729673" cy="740893"/>
              </a:xfrm>
              <a:custGeom>
                <a:avLst/>
                <a:gdLst>
                  <a:gd name="csX0" fmla="*/ 0 w 729673"/>
                  <a:gd name="csY0" fmla="*/ 370447 h 740893"/>
                  <a:gd name="csX1" fmla="*/ 364837 w 729673"/>
                  <a:gd name="csY1" fmla="*/ 0 h 740893"/>
                  <a:gd name="csX2" fmla="*/ 729674 w 729673"/>
                  <a:gd name="csY2" fmla="*/ 370447 h 740893"/>
                  <a:gd name="csX3" fmla="*/ 364837 w 729673"/>
                  <a:gd name="csY3" fmla="*/ 740894 h 740893"/>
                  <a:gd name="csX4" fmla="*/ 0 w 729673"/>
                  <a:gd name="csY4" fmla="*/ 370447 h 740893"/>
                </a:gdLst>
                <a:ahLst/>
                <a:cxnLst>
                  <a:cxn ang="0">
                    <a:pos x="csX0" y="csY0"/>
                  </a:cxn>
                  <a:cxn ang="0">
                    <a:pos x="csX1" y="csY1"/>
                  </a:cxn>
                  <a:cxn ang="0">
                    <a:pos x="csX2" y="csY2"/>
                  </a:cxn>
                  <a:cxn ang="0">
                    <a:pos x="csX3" y="csY3"/>
                  </a:cxn>
                  <a:cxn ang="0">
                    <a:pos x="csX4" y="csY4"/>
                  </a:cxn>
                </a:cxnLst>
                <a:rect l="l" t="t" r="r" b="b"/>
                <a:pathLst>
                  <a:path w="729673" h="740893" fill="none" extrusionOk="0">
                    <a:moveTo>
                      <a:pt x="0" y="370447"/>
                    </a:moveTo>
                    <a:cubicBezTo>
                      <a:pt x="7789" y="166779"/>
                      <a:pt x="167722" y="-9011"/>
                      <a:pt x="364837" y="0"/>
                    </a:cubicBezTo>
                    <a:cubicBezTo>
                      <a:pt x="549834" y="-2526"/>
                      <a:pt x="715998" y="178731"/>
                      <a:pt x="729674" y="370447"/>
                    </a:cubicBezTo>
                    <a:cubicBezTo>
                      <a:pt x="727282" y="552233"/>
                      <a:pt x="550319" y="763146"/>
                      <a:pt x="364837" y="740894"/>
                    </a:cubicBezTo>
                    <a:cubicBezTo>
                      <a:pt x="191405" y="756604"/>
                      <a:pt x="32497" y="582853"/>
                      <a:pt x="0" y="370447"/>
                    </a:cubicBezTo>
                    <a:close/>
                  </a:path>
                  <a:path w="729673" h="740893" stroke="0" extrusionOk="0">
                    <a:moveTo>
                      <a:pt x="0" y="370447"/>
                    </a:moveTo>
                    <a:cubicBezTo>
                      <a:pt x="-11546" y="158733"/>
                      <a:pt x="160023" y="1246"/>
                      <a:pt x="364837" y="0"/>
                    </a:cubicBezTo>
                    <a:cubicBezTo>
                      <a:pt x="600666" y="7228"/>
                      <a:pt x="703552" y="166686"/>
                      <a:pt x="729674" y="370447"/>
                    </a:cubicBezTo>
                    <a:cubicBezTo>
                      <a:pt x="710498" y="593766"/>
                      <a:pt x="560504" y="773101"/>
                      <a:pt x="364837" y="740894"/>
                    </a:cubicBezTo>
                    <a:cubicBezTo>
                      <a:pt x="156459" y="737127"/>
                      <a:pt x="22283" y="585686"/>
                      <a:pt x="0" y="37044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300063"/>
                  </a:gs>
                  <a:gs pos="50000">
                    <a:srgbClr val="442A72">
                      <a:shade val="67500"/>
                      <a:satMod val="115000"/>
                    </a:srgbClr>
                  </a:gs>
                  <a:gs pos="100000">
                    <a:srgbClr val="442A72">
                      <a:shade val="100000"/>
                      <a:satMod val="115000"/>
                    </a:srgbClr>
                  </a:gs>
                </a:gsLst>
                <a:lin ang="10800000" scaled="1"/>
                <a:tileRect/>
              </a:gradFill>
              <a:ln>
                <a:gradFill>
                  <a:gsLst>
                    <a:gs pos="0">
                      <a:srgbClr val="300063"/>
                    </a:gs>
                    <a:gs pos="57000">
                      <a:srgbClr val="442A72"/>
                    </a:gs>
                    <a:gs pos="100000">
                      <a:srgbClr val="442A72"/>
                    </a:gs>
                  </a:gsLst>
                  <a:lin ang="5400000" scaled="1"/>
                </a:gradFill>
                <a:extLst>
                  <a:ext uri="{C807C97D-BFC1-408E-A445-0C87EB9F89A2}">
                    <ask:lineSketchStyleProps xmlns:ask="http://schemas.microsoft.com/office/drawing/2018/sketchyshapes" sd="1219033472">
                      <a:prstGeom prst="ellipse">
                        <a:avLst/>
                      </a:prstGeom>
                      <ask:type>
                        <ask:lineSketchCurved/>
                      </ask:type>
                    </ask:lineSketchStyleProps>
                  </a:ext>
                </a:extLst>
              </a:ln>
              <a:effectLst>
                <a:outerShdw blurRad="203200" dist="38100" dir="3000000" sx="104000" sy="104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1" anchor="ctr"/>
              <a:lstStyle/>
              <a:p>
                <a:pPr algn="ctr"/>
                <a:endParaRPr lang="he-IL"/>
              </a:p>
            </p:txBody>
          </p:sp>
          <p:sp>
            <p:nvSpPr>
              <p:cNvPr id="13" name="תיבת טקסט 12">
                <a:extLst>
                  <a:ext uri="{FF2B5EF4-FFF2-40B4-BE49-F238E27FC236}">
                    <a16:creationId xmlns:a16="http://schemas.microsoft.com/office/drawing/2014/main" id="{9100FC09-E966-B914-CDE2-836F0F0D5B31}"/>
                  </a:ext>
                </a:extLst>
              </p:cNvPr>
              <p:cNvSpPr txBox="1"/>
              <p:nvPr/>
            </p:nvSpPr>
            <p:spPr>
              <a:xfrm>
                <a:off x="8333512" y="2881279"/>
                <a:ext cx="486713" cy="707886"/>
              </a:xfrm>
              <a:prstGeom prst="rect">
                <a:avLst/>
              </a:prstGeom>
              <a:noFill/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 wrap="square">
                <a:spAutoFit/>
              </a:bodyPr>
              <a:lstStyle/>
              <a:p>
                <a:pPr lvl="0" algn="ctr"/>
                <a:r>
                  <a:rPr lang="he-IL" sz="4000" dirty="0">
                    <a:solidFill>
                      <a:schemeClr val="bg1"/>
                    </a:solidFill>
                    <a:effectLst>
                      <a:outerShdw blurRad="190500" dist="38100" dir="2700000" sx="102000" sy="102000" algn="tl" rotWithShape="0">
                        <a:prstClr val="black">
                          <a:alpha val="40000"/>
                        </a:prstClr>
                      </a:outerShdw>
                    </a:effectLst>
                    <a:latin typeface="Talent FS Liver" panose="020B0604020202020204" charset="-79"/>
                    <a:cs typeface="Talent FS Liver" panose="020B0604020202020204" charset="-79"/>
                  </a:rPr>
                  <a:t>צ</a:t>
                </a:r>
              </a:p>
            </p:txBody>
          </p:sp>
        </p:grpSp>
        <p:grpSp>
          <p:nvGrpSpPr>
            <p:cNvPr id="4" name="קבוצה 3">
              <a:extLst>
                <a:ext uri="{FF2B5EF4-FFF2-40B4-BE49-F238E27FC236}">
                  <a16:creationId xmlns:a16="http://schemas.microsoft.com/office/drawing/2014/main" id="{3C4DCB53-34A8-945F-27E7-CC6192B996A4}"/>
                </a:ext>
              </a:extLst>
            </p:cNvPr>
            <p:cNvGrpSpPr/>
            <p:nvPr/>
          </p:nvGrpSpPr>
          <p:grpSpPr>
            <a:xfrm>
              <a:off x="2927927" y="3846577"/>
              <a:ext cx="6331021" cy="762172"/>
              <a:chOff x="2927927" y="3846577"/>
              <a:chExt cx="6331021" cy="762172"/>
            </a:xfrm>
          </p:grpSpPr>
          <p:sp>
            <p:nvSpPr>
              <p:cNvPr id="15" name="תיבת טקסט 14">
                <a:extLst>
                  <a:ext uri="{FF2B5EF4-FFF2-40B4-BE49-F238E27FC236}">
                    <a16:creationId xmlns:a16="http://schemas.microsoft.com/office/drawing/2014/main" id="{29A783ED-BB4B-9864-D2B2-FF482F0BBB7A}"/>
                  </a:ext>
                </a:extLst>
              </p:cNvPr>
              <p:cNvSpPr txBox="1"/>
              <p:nvPr/>
            </p:nvSpPr>
            <p:spPr>
              <a:xfrm>
                <a:off x="2927927" y="3939360"/>
                <a:ext cx="6331021" cy="584775"/>
              </a:xfrm>
              <a:prstGeom prst="rect">
                <a:avLst/>
              </a:prstGeom>
              <a:noFill/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 wrap="square">
                <a:spAutoFit/>
              </a:bodyPr>
              <a:lstStyle/>
              <a:p>
                <a:pPr lvl="0" algn="ctr"/>
                <a:r>
                  <a:rPr lang="he-IL" sz="3200" dirty="0">
                    <a:solidFill>
                      <a:schemeClr val="bg1"/>
                    </a:solidFill>
                    <a:effectLst>
                      <a:outerShdw blurRad="190500" dist="38100" dir="2700000" sx="102000" sy="102000" algn="tl" rotWithShape="0">
                        <a:prstClr val="black">
                          <a:alpha val="40000"/>
                        </a:prstClr>
                      </a:outerShdw>
                    </a:effectLst>
                    <a:latin typeface="Talent FS Extra-light" panose="020B0604020202020204" charset="-79"/>
                    <a:cs typeface="Talent FS Extra-light" panose="020B0604020202020204" charset="-79"/>
                  </a:rPr>
                  <a:t>מקפידים על אכילת מצה</a:t>
                </a:r>
              </a:p>
            </p:txBody>
          </p:sp>
          <p:sp>
            <p:nvSpPr>
              <p:cNvPr id="16" name="מלבן: פינות מעוגלות 15">
                <a:extLst>
                  <a:ext uri="{FF2B5EF4-FFF2-40B4-BE49-F238E27FC236}">
                    <a16:creationId xmlns:a16="http://schemas.microsoft.com/office/drawing/2014/main" id="{862555CF-16E4-59F7-4AC1-D09D41CF14CC}"/>
                  </a:ext>
                </a:extLst>
              </p:cNvPr>
              <p:cNvSpPr/>
              <p:nvPr/>
            </p:nvSpPr>
            <p:spPr>
              <a:xfrm>
                <a:off x="3573624" y="3906353"/>
                <a:ext cx="5077130" cy="681691"/>
              </a:xfrm>
              <a:custGeom>
                <a:avLst/>
                <a:gdLst>
                  <a:gd name="csX0" fmla="*/ 0 w 5077130"/>
                  <a:gd name="csY0" fmla="*/ 340846 h 681691"/>
                  <a:gd name="csX1" fmla="*/ 340846 w 5077130"/>
                  <a:gd name="csY1" fmla="*/ 0 h 681691"/>
                  <a:gd name="csX2" fmla="*/ 4736285 w 5077130"/>
                  <a:gd name="csY2" fmla="*/ 0 h 681691"/>
                  <a:gd name="csX3" fmla="*/ 5077131 w 5077130"/>
                  <a:gd name="csY3" fmla="*/ 340846 h 681691"/>
                  <a:gd name="csX4" fmla="*/ 5077130 w 5077130"/>
                  <a:gd name="csY4" fmla="*/ 340846 h 681691"/>
                  <a:gd name="csX5" fmla="*/ 4736284 w 5077130"/>
                  <a:gd name="csY5" fmla="*/ 681692 h 681691"/>
                  <a:gd name="csX6" fmla="*/ 340846 w 5077130"/>
                  <a:gd name="csY6" fmla="*/ 681691 h 681691"/>
                  <a:gd name="csX7" fmla="*/ 0 w 5077130"/>
                  <a:gd name="csY7" fmla="*/ 340845 h 681691"/>
                  <a:gd name="csX8" fmla="*/ 0 w 5077130"/>
                  <a:gd name="csY8" fmla="*/ 340846 h 681691"/>
                </a:gdLst>
                <a:ahLst/>
                <a:cxnLst>
                  <a:cxn ang="0">
                    <a:pos x="csX0" y="csY0"/>
                  </a:cxn>
                  <a:cxn ang="0">
                    <a:pos x="csX1" y="csY1"/>
                  </a:cxn>
                  <a:cxn ang="0">
                    <a:pos x="csX2" y="csY2"/>
                  </a:cxn>
                  <a:cxn ang="0">
                    <a:pos x="csX3" y="csY3"/>
                  </a:cxn>
                  <a:cxn ang="0">
                    <a:pos x="csX4" y="csY4"/>
                  </a:cxn>
                  <a:cxn ang="0">
                    <a:pos x="csX5" y="csY5"/>
                  </a:cxn>
                  <a:cxn ang="0">
                    <a:pos x="csX6" y="csY6"/>
                  </a:cxn>
                  <a:cxn ang="0">
                    <a:pos x="csX7" y="csY7"/>
                  </a:cxn>
                  <a:cxn ang="0">
                    <a:pos x="csX8" y="csY8"/>
                  </a:cxn>
                </a:cxnLst>
                <a:rect l="l" t="t" r="r" b="b"/>
                <a:pathLst>
                  <a:path w="5077130" h="681691" extrusionOk="0">
                    <a:moveTo>
                      <a:pt x="0" y="340846"/>
                    </a:moveTo>
                    <a:cubicBezTo>
                      <a:pt x="-23555" y="138073"/>
                      <a:pt x="123602" y="10884"/>
                      <a:pt x="340846" y="0"/>
                    </a:cubicBezTo>
                    <a:cubicBezTo>
                      <a:pt x="2258171" y="132882"/>
                      <a:pt x="3520696" y="-84951"/>
                      <a:pt x="4736285" y="0"/>
                    </a:cubicBezTo>
                    <a:cubicBezTo>
                      <a:pt x="4912571" y="11678"/>
                      <a:pt x="5072100" y="180408"/>
                      <a:pt x="5077131" y="340846"/>
                    </a:cubicBezTo>
                    <a:lnTo>
                      <a:pt x="5077130" y="340846"/>
                    </a:lnTo>
                    <a:cubicBezTo>
                      <a:pt x="5058198" y="518732"/>
                      <a:pt x="4931232" y="684895"/>
                      <a:pt x="4736284" y="681692"/>
                    </a:cubicBezTo>
                    <a:cubicBezTo>
                      <a:pt x="3651281" y="731225"/>
                      <a:pt x="2344262" y="696500"/>
                      <a:pt x="340846" y="681691"/>
                    </a:cubicBezTo>
                    <a:cubicBezTo>
                      <a:pt x="139315" y="679656"/>
                      <a:pt x="-3279" y="532176"/>
                      <a:pt x="0" y="340845"/>
                    </a:cubicBezTo>
                    <a:lnTo>
                      <a:pt x="0" y="340846"/>
                    </a:lnTo>
                    <a:close/>
                  </a:path>
                </a:pathLst>
              </a:custGeom>
              <a:noFill/>
              <a:ln w="15875">
                <a:solidFill>
                  <a:schemeClr val="bg1"/>
                </a:solidFill>
                <a:extLst>
                  <a:ext uri="{C807C97D-BFC1-408E-A445-0C87EB9F89A2}">
                    <ask:lineSketchStyleProps xmlns:ask="http://schemas.microsoft.com/office/drawing/2018/sketchyshapes" sd="1219033472">
                      <a:prstGeom prst="roundRect">
                        <a:avLst>
                          <a:gd name="adj" fmla="val 50000"/>
                        </a:avLst>
                      </a:prstGeom>
                      <ask:type>
                        <ask:lineSketchCurved/>
                      </ask:type>
                    </ask:lineSketchStyleProps>
                  </a:ext>
                </a:extLst>
              </a:ln>
              <a:effectLst>
                <a:outerShdw blurRad="520700" dist="38100" dir="600000" sx="103000" sy="103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1" anchor="ctr"/>
              <a:lstStyle/>
              <a:p>
                <a:pPr algn="ctr"/>
                <a:endParaRPr lang="he-IL"/>
              </a:p>
            </p:txBody>
          </p:sp>
          <p:sp>
            <p:nvSpPr>
              <p:cNvPr id="17" name="אליפסה 16">
                <a:extLst>
                  <a:ext uri="{FF2B5EF4-FFF2-40B4-BE49-F238E27FC236}">
                    <a16:creationId xmlns:a16="http://schemas.microsoft.com/office/drawing/2014/main" id="{047FDDC2-D01A-6017-8BD0-C2C28248B2B2}"/>
                  </a:ext>
                </a:extLst>
              </p:cNvPr>
              <p:cNvSpPr/>
              <p:nvPr/>
            </p:nvSpPr>
            <p:spPr>
              <a:xfrm>
                <a:off x="8469476" y="3867856"/>
                <a:ext cx="729673" cy="740893"/>
              </a:xfrm>
              <a:custGeom>
                <a:avLst/>
                <a:gdLst>
                  <a:gd name="csX0" fmla="*/ 0 w 729673"/>
                  <a:gd name="csY0" fmla="*/ 370447 h 740893"/>
                  <a:gd name="csX1" fmla="*/ 364837 w 729673"/>
                  <a:gd name="csY1" fmla="*/ 0 h 740893"/>
                  <a:gd name="csX2" fmla="*/ 729674 w 729673"/>
                  <a:gd name="csY2" fmla="*/ 370447 h 740893"/>
                  <a:gd name="csX3" fmla="*/ 364837 w 729673"/>
                  <a:gd name="csY3" fmla="*/ 740894 h 740893"/>
                  <a:gd name="csX4" fmla="*/ 0 w 729673"/>
                  <a:gd name="csY4" fmla="*/ 370447 h 740893"/>
                </a:gdLst>
                <a:ahLst/>
                <a:cxnLst>
                  <a:cxn ang="0">
                    <a:pos x="csX0" y="csY0"/>
                  </a:cxn>
                  <a:cxn ang="0">
                    <a:pos x="csX1" y="csY1"/>
                  </a:cxn>
                  <a:cxn ang="0">
                    <a:pos x="csX2" y="csY2"/>
                  </a:cxn>
                  <a:cxn ang="0">
                    <a:pos x="csX3" y="csY3"/>
                  </a:cxn>
                  <a:cxn ang="0">
                    <a:pos x="csX4" y="csY4"/>
                  </a:cxn>
                </a:cxnLst>
                <a:rect l="l" t="t" r="r" b="b"/>
                <a:pathLst>
                  <a:path w="729673" h="740893" fill="none" extrusionOk="0">
                    <a:moveTo>
                      <a:pt x="0" y="370447"/>
                    </a:moveTo>
                    <a:cubicBezTo>
                      <a:pt x="7789" y="166779"/>
                      <a:pt x="167722" y="-9011"/>
                      <a:pt x="364837" y="0"/>
                    </a:cubicBezTo>
                    <a:cubicBezTo>
                      <a:pt x="549834" y="-2526"/>
                      <a:pt x="715998" y="178731"/>
                      <a:pt x="729674" y="370447"/>
                    </a:cubicBezTo>
                    <a:cubicBezTo>
                      <a:pt x="727282" y="552233"/>
                      <a:pt x="550319" y="763146"/>
                      <a:pt x="364837" y="740894"/>
                    </a:cubicBezTo>
                    <a:cubicBezTo>
                      <a:pt x="191405" y="756604"/>
                      <a:pt x="32497" y="582853"/>
                      <a:pt x="0" y="370447"/>
                    </a:cubicBezTo>
                    <a:close/>
                  </a:path>
                  <a:path w="729673" h="740893" stroke="0" extrusionOk="0">
                    <a:moveTo>
                      <a:pt x="0" y="370447"/>
                    </a:moveTo>
                    <a:cubicBezTo>
                      <a:pt x="-11546" y="158733"/>
                      <a:pt x="160023" y="1246"/>
                      <a:pt x="364837" y="0"/>
                    </a:cubicBezTo>
                    <a:cubicBezTo>
                      <a:pt x="600666" y="7228"/>
                      <a:pt x="703552" y="166686"/>
                      <a:pt x="729674" y="370447"/>
                    </a:cubicBezTo>
                    <a:cubicBezTo>
                      <a:pt x="710498" y="593766"/>
                      <a:pt x="560504" y="773101"/>
                      <a:pt x="364837" y="740894"/>
                    </a:cubicBezTo>
                    <a:cubicBezTo>
                      <a:pt x="156459" y="737127"/>
                      <a:pt x="22283" y="585686"/>
                      <a:pt x="0" y="37044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300063"/>
                  </a:gs>
                  <a:gs pos="50000">
                    <a:srgbClr val="442A72">
                      <a:shade val="67500"/>
                      <a:satMod val="115000"/>
                    </a:srgbClr>
                  </a:gs>
                  <a:gs pos="100000">
                    <a:srgbClr val="442A72">
                      <a:shade val="100000"/>
                      <a:satMod val="115000"/>
                    </a:srgbClr>
                  </a:gs>
                </a:gsLst>
                <a:lin ang="10800000" scaled="1"/>
                <a:tileRect/>
              </a:gradFill>
              <a:ln>
                <a:gradFill>
                  <a:gsLst>
                    <a:gs pos="0">
                      <a:srgbClr val="300063"/>
                    </a:gs>
                    <a:gs pos="57000">
                      <a:srgbClr val="442A72"/>
                    </a:gs>
                    <a:gs pos="100000">
                      <a:srgbClr val="442A72"/>
                    </a:gs>
                  </a:gsLst>
                  <a:lin ang="5400000" scaled="1"/>
                </a:gradFill>
                <a:extLst>
                  <a:ext uri="{C807C97D-BFC1-408E-A445-0C87EB9F89A2}">
                    <ask:lineSketchStyleProps xmlns:ask="http://schemas.microsoft.com/office/drawing/2018/sketchyshapes" sd="1219033472">
                      <a:prstGeom prst="ellipse">
                        <a:avLst/>
                      </a:prstGeom>
                      <ask:type>
                        <ask:lineSketchCurved/>
                      </ask:type>
                    </ask:lineSketchStyleProps>
                  </a:ext>
                </a:extLst>
              </a:ln>
              <a:effectLst>
                <a:outerShdw blurRad="203200" dist="38100" dir="3000000" sx="104000" sy="104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1" anchor="ctr"/>
              <a:lstStyle/>
              <a:p>
                <a:pPr algn="ctr"/>
                <a:endParaRPr lang="he-IL"/>
              </a:p>
            </p:txBody>
          </p:sp>
          <p:sp>
            <p:nvSpPr>
              <p:cNvPr id="18" name="תיבת טקסט 17">
                <a:extLst>
                  <a:ext uri="{FF2B5EF4-FFF2-40B4-BE49-F238E27FC236}">
                    <a16:creationId xmlns:a16="http://schemas.microsoft.com/office/drawing/2014/main" id="{3AA4069C-9A02-ACE7-D235-E8E44946F88A}"/>
                  </a:ext>
                </a:extLst>
              </p:cNvPr>
              <p:cNvSpPr txBox="1"/>
              <p:nvPr/>
            </p:nvSpPr>
            <p:spPr>
              <a:xfrm>
                <a:off x="8590955" y="3846577"/>
                <a:ext cx="486713" cy="707886"/>
              </a:xfrm>
              <a:prstGeom prst="rect">
                <a:avLst/>
              </a:prstGeom>
              <a:noFill/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 wrap="square">
                <a:spAutoFit/>
              </a:bodyPr>
              <a:lstStyle/>
              <a:p>
                <a:pPr lvl="0" algn="ctr"/>
                <a:r>
                  <a:rPr lang="he-IL" sz="4000" dirty="0">
                    <a:solidFill>
                      <a:schemeClr val="bg1"/>
                    </a:solidFill>
                    <a:effectLst>
                      <a:outerShdw blurRad="190500" dist="38100" dir="2700000" sx="102000" sy="102000" algn="tl" rotWithShape="0">
                        <a:prstClr val="black">
                          <a:alpha val="40000"/>
                        </a:prstClr>
                      </a:outerShdw>
                    </a:effectLst>
                    <a:latin typeface="Talent FS Liver" panose="020B0604020202020204" charset="-79"/>
                    <a:cs typeface="Talent FS Liver" panose="020B0604020202020204" charset="-79"/>
                  </a:rPr>
                  <a:t>ל</a:t>
                </a:r>
              </a:p>
            </p:txBody>
          </p:sp>
        </p:grpSp>
        <p:grpSp>
          <p:nvGrpSpPr>
            <p:cNvPr id="6" name="קבוצה 5">
              <a:extLst>
                <a:ext uri="{FF2B5EF4-FFF2-40B4-BE49-F238E27FC236}">
                  <a16:creationId xmlns:a16="http://schemas.microsoft.com/office/drawing/2014/main" id="{6B840B1D-19B0-5492-E8D5-B0B522776FCF}"/>
                </a:ext>
              </a:extLst>
            </p:cNvPr>
            <p:cNvGrpSpPr/>
            <p:nvPr/>
          </p:nvGrpSpPr>
          <p:grpSpPr>
            <a:xfrm>
              <a:off x="2930489" y="4815662"/>
              <a:ext cx="6331021" cy="762172"/>
              <a:chOff x="2930489" y="4815662"/>
              <a:chExt cx="6331021" cy="762172"/>
            </a:xfrm>
          </p:grpSpPr>
          <p:sp>
            <p:nvSpPr>
              <p:cNvPr id="19" name="תיבת טקסט 18">
                <a:extLst>
                  <a:ext uri="{FF2B5EF4-FFF2-40B4-BE49-F238E27FC236}">
                    <a16:creationId xmlns:a16="http://schemas.microsoft.com/office/drawing/2014/main" id="{3DE2353D-6901-8A61-B2FB-AC5416DE5A10}"/>
                  </a:ext>
                </a:extLst>
              </p:cNvPr>
              <p:cNvSpPr txBox="1"/>
              <p:nvPr/>
            </p:nvSpPr>
            <p:spPr>
              <a:xfrm>
                <a:off x="2930489" y="4892710"/>
                <a:ext cx="6331021" cy="584775"/>
              </a:xfrm>
              <a:prstGeom prst="rect">
                <a:avLst/>
              </a:prstGeom>
              <a:noFill/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 wrap="square">
                <a:spAutoFit/>
              </a:bodyPr>
              <a:lstStyle/>
              <a:p>
                <a:pPr lvl="0" algn="ctr"/>
                <a:r>
                  <a:rPr lang="he-IL" sz="3200" dirty="0">
                    <a:solidFill>
                      <a:schemeClr val="bg1"/>
                    </a:solidFill>
                    <a:effectLst>
                      <a:outerShdw blurRad="190500" dist="38100" dir="2700000" sx="102000" sy="102000" algn="tl" rotWithShape="0">
                        <a:prstClr val="black">
                          <a:alpha val="40000"/>
                        </a:prstClr>
                      </a:outerShdw>
                    </a:effectLst>
                    <a:latin typeface="Talent FS Extra-light" panose="020B0604020202020204" charset="-79"/>
                    <a:cs typeface="Talent FS Extra-light" panose="020B0604020202020204" charset="-79"/>
                  </a:rPr>
                  <a:t>אומרים את כל ההגדה</a:t>
                </a:r>
              </a:p>
            </p:txBody>
          </p:sp>
          <p:sp>
            <p:nvSpPr>
              <p:cNvPr id="20" name="מלבן: פינות מעוגלות 19">
                <a:extLst>
                  <a:ext uri="{FF2B5EF4-FFF2-40B4-BE49-F238E27FC236}">
                    <a16:creationId xmlns:a16="http://schemas.microsoft.com/office/drawing/2014/main" id="{CE8A1C72-C0CD-4F2E-8983-E5ABE9C278A3}"/>
                  </a:ext>
                </a:extLst>
              </p:cNvPr>
              <p:cNvSpPr/>
              <p:nvPr/>
            </p:nvSpPr>
            <p:spPr>
              <a:xfrm>
                <a:off x="3837445" y="4859703"/>
                <a:ext cx="4559424" cy="681691"/>
              </a:xfrm>
              <a:custGeom>
                <a:avLst/>
                <a:gdLst>
                  <a:gd name="csX0" fmla="*/ 0 w 4559424"/>
                  <a:gd name="csY0" fmla="*/ 340846 h 681691"/>
                  <a:gd name="csX1" fmla="*/ 340846 w 4559424"/>
                  <a:gd name="csY1" fmla="*/ 0 h 681691"/>
                  <a:gd name="csX2" fmla="*/ 4218579 w 4559424"/>
                  <a:gd name="csY2" fmla="*/ 0 h 681691"/>
                  <a:gd name="csX3" fmla="*/ 4559425 w 4559424"/>
                  <a:gd name="csY3" fmla="*/ 340846 h 681691"/>
                  <a:gd name="csX4" fmla="*/ 4559424 w 4559424"/>
                  <a:gd name="csY4" fmla="*/ 340846 h 681691"/>
                  <a:gd name="csX5" fmla="*/ 4218578 w 4559424"/>
                  <a:gd name="csY5" fmla="*/ 681692 h 681691"/>
                  <a:gd name="csX6" fmla="*/ 340846 w 4559424"/>
                  <a:gd name="csY6" fmla="*/ 681691 h 681691"/>
                  <a:gd name="csX7" fmla="*/ 0 w 4559424"/>
                  <a:gd name="csY7" fmla="*/ 340845 h 681691"/>
                  <a:gd name="csX8" fmla="*/ 0 w 4559424"/>
                  <a:gd name="csY8" fmla="*/ 340846 h 681691"/>
                </a:gdLst>
                <a:ahLst/>
                <a:cxnLst>
                  <a:cxn ang="0">
                    <a:pos x="csX0" y="csY0"/>
                  </a:cxn>
                  <a:cxn ang="0">
                    <a:pos x="csX1" y="csY1"/>
                  </a:cxn>
                  <a:cxn ang="0">
                    <a:pos x="csX2" y="csY2"/>
                  </a:cxn>
                  <a:cxn ang="0">
                    <a:pos x="csX3" y="csY3"/>
                  </a:cxn>
                  <a:cxn ang="0">
                    <a:pos x="csX4" y="csY4"/>
                  </a:cxn>
                  <a:cxn ang="0">
                    <a:pos x="csX5" y="csY5"/>
                  </a:cxn>
                  <a:cxn ang="0">
                    <a:pos x="csX6" y="csY6"/>
                  </a:cxn>
                  <a:cxn ang="0">
                    <a:pos x="csX7" y="csY7"/>
                  </a:cxn>
                  <a:cxn ang="0">
                    <a:pos x="csX8" y="csY8"/>
                  </a:cxn>
                </a:cxnLst>
                <a:rect l="l" t="t" r="r" b="b"/>
                <a:pathLst>
                  <a:path w="4559424" h="681691" extrusionOk="0">
                    <a:moveTo>
                      <a:pt x="0" y="340846"/>
                    </a:moveTo>
                    <a:cubicBezTo>
                      <a:pt x="-23555" y="138073"/>
                      <a:pt x="123602" y="10884"/>
                      <a:pt x="340846" y="0"/>
                    </a:cubicBezTo>
                    <a:cubicBezTo>
                      <a:pt x="1271197" y="132882"/>
                      <a:pt x="3235921" y="-84951"/>
                      <a:pt x="4218579" y="0"/>
                    </a:cubicBezTo>
                    <a:cubicBezTo>
                      <a:pt x="4394865" y="11678"/>
                      <a:pt x="4554394" y="180408"/>
                      <a:pt x="4559425" y="340846"/>
                    </a:cubicBezTo>
                    <a:lnTo>
                      <a:pt x="4559424" y="340846"/>
                    </a:lnTo>
                    <a:cubicBezTo>
                      <a:pt x="4540492" y="518732"/>
                      <a:pt x="4413526" y="684895"/>
                      <a:pt x="4218578" y="681692"/>
                    </a:cubicBezTo>
                    <a:cubicBezTo>
                      <a:pt x="2882022" y="731225"/>
                      <a:pt x="1473793" y="696500"/>
                      <a:pt x="340846" y="681691"/>
                    </a:cubicBezTo>
                    <a:cubicBezTo>
                      <a:pt x="139315" y="679656"/>
                      <a:pt x="-3279" y="532176"/>
                      <a:pt x="0" y="340845"/>
                    </a:cubicBezTo>
                    <a:lnTo>
                      <a:pt x="0" y="340846"/>
                    </a:lnTo>
                    <a:close/>
                  </a:path>
                </a:pathLst>
              </a:custGeom>
              <a:noFill/>
              <a:ln w="15875">
                <a:solidFill>
                  <a:schemeClr val="bg1"/>
                </a:solidFill>
                <a:extLst>
                  <a:ext uri="{C807C97D-BFC1-408E-A445-0C87EB9F89A2}">
                    <ask:lineSketchStyleProps xmlns:ask="http://schemas.microsoft.com/office/drawing/2018/sketchyshapes" sd="1219033472">
                      <a:prstGeom prst="roundRect">
                        <a:avLst>
                          <a:gd name="adj" fmla="val 50000"/>
                        </a:avLst>
                      </a:prstGeom>
                      <ask:type>
                        <ask:lineSketchCurved/>
                      </ask:type>
                    </ask:lineSketchStyleProps>
                  </a:ext>
                </a:extLst>
              </a:ln>
              <a:effectLst>
                <a:outerShdw blurRad="520700" dist="38100" dir="600000" sx="103000" sy="103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1" anchor="ctr"/>
              <a:lstStyle/>
              <a:p>
                <a:pPr algn="ctr"/>
                <a:endParaRPr lang="he-IL"/>
              </a:p>
            </p:txBody>
          </p:sp>
          <p:sp>
            <p:nvSpPr>
              <p:cNvPr id="21" name="אליפסה 20">
                <a:extLst>
                  <a:ext uri="{FF2B5EF4-FFF2-40B4-BE49-F238E27FC236}">
                    <a16:creationId xmlns:a16="http://schemas.microsoft.com/office/drawing/2014/main" id="{E3CCDA97-D6B7-D420-8B8F-A738F48ED481}"/>
                  </a:ext>
                </a:extLst>
              </p:cNvPr>
              <p:cNvSpPr/>
              <p:nvPr/>
            </p:nvSpPr>
            <p:spPr>
              <a:xfrm>
                <a:off x="8214595" y="4836941"/>
                <a:ext cx="729673" cy="740893"/>
              </a:xfrm>
              <a:custGeom>
                <a:avLst/>
                <a:gdLst>
                  <a:gd name="csX0" fmla="*/ 0 w 729673"/>
                  <a:gd name="csY0" fmla="*/ 370447 h 740893"/>
                  <a:gd name="csX1" fmla="*/ 364837 w 729673"/>
                  <a:gd name="csY1" fmla="*/ 0 h 740893"/>
                  <a:gd name="csX2" fmla="*/ 729674 w 729673"/>
                  <a:gd name="csY2" fmla="*/ 370447 h 740893"/>
                  <a:gd name="csX3" fmla="*/ 364837 w 729673"/>
                  <a:gd name="csY3" fmla="*/ 740894 h 740893"/>
                  <a:gd name="csX4" fmla="*/ 0 w 729673"/>
                  <a:gd name="csY4" fmla="*/ 370447 h 740893"/>
                </a:gdLst>
                <a:ahLst/>
                <a:cxnLst>
                  <a:cxn ang="0">
                    <a:pos x="csX0" y="csY0"/>
                  </a:cxn>
                  <a:cxn ang="0">
                    <a:pos x="csX1" y="csY1"/>
                  </a:cxn>
                  <a:cxn ang="0">
                    <a:pos x="csX2" y="csY2"/>
                  </a:cxn>
                  <a:cxn ang="0">
                    <a:pos x="csX3" y="csY3"/>
                  </a:cxn>
                  <a:cxn ang="0">
                    <a:pos x="csX4" y="csY4"/>
                  </a:cxn>
                </a:cxnLst>
                <a:rect l="l" t="t" r="r" b="b"/>
                <a:pathLst>
                  <a:path w="729673" h="740893" fill="none" extrusionOk="0">
                    <a:moveTo>
                      <a:pt x="0" y="370447"/>
                    </a:moveTo>
                    <a:cubicBezTo>
                      <a:pt x="7789" y="166779"/>
                      <a:pt x="167722" y="-9011"/>
                      <a:pt x="364837" y="0"/>
                    </a:cubicBezTo>
                    <a:cubicBezTo>
                      <a:pt x="549834" y="-2526"/>
                      <a:pt x="715998" y="178731"/>
                      <a:pt x="729674" y="370447"/>
                    </a:cubicBezTo>
                    <a:cubicBezTo>
                      <a:pt x="727282" y="552233"/>
                      <a:pt x="550319" y="763146"/>
                      <a:pt x="364837" y="740894"/>
                    </a:cubicBezTo>
                    <a:cubicBezTo>
                      <a:pt x="191405" y="756604"/>
                      <a:pt x="32497" y="582853"/>
                      <a:pt x="0" y="370447"/>
                    </a:cubicBezTo>
                    <a:close/>
                  </a:path>
                  <a:path w="729673" h="740893" stroke="0" extrusionOk="0">
                    <a:moveTo>
                      <a:pt x="0" y="370447"/>
                    </a:moveTo>
                    <a:cubicBezTo>
                      <a:pt x="-11546" y="158733"/>
                      <a:pt x="160023" y="1246"/>
                      <a:pt x="364837" y="0"/>
                    </a:cubicBezTo>
                    <a:cubicBezTo>
                      <a:pt x="600666" y="7228"/>
                      <a:pt x="703552" y="166686"/>
                      <a:pt x="729674" y="370447"/>
                    </a:cubicBezTo>
                    <a:cubicBezTo>
                      <a:pt x="710498" y="593766"/>
                      <a:pt x="560504" y="773101"/>
                      <a:pt x="364837" y="740894"/>
                    </a:cubicBezTo>
                    <a:cubicBezTo>
                      <a:pt x="156459" y="737127"/>
                      <a:pt x="22283" y="585686"/>
                      <a:pt x="0" y="37044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300063"/>
                  </a:gs>
                  <a:gs pos="50000">
                    <a:srgbClr val="442A72">
                      <a:shade val="67500"/>
                      <a:satMod val="115000"/>
                    </a:srgbClr>
                  </a:gs>
                  <a:gs pos="100000">
                    <a:srgbClr val="442A72">
                      <a:shade val="100000"/>
                      <a:satMod val="115000"/>
                    </a:srgbClr>
                  </a:gs>
                </a:gsLst>
                <a:lin ang="10800000" scaled="1"/>
                <a:tileRect/>
              </a:gradFill>
              <a:ln>
                <a:gradFill>
                  <a:gsLst>
                    <a:gs pos="0">
                      <a:srgbClr val="300063"/>
                    </a:gs>
                    <a:gs pos="57000">
                      <a:srgbClr val="442A72"/>
                    </a:gs>
                    <a:gs pos="100000">
                      <a:srgbClr val="442A72"/>
                    </a:gs>
                  </a:gsLst>
                  <a:lin ang="5400000" scaled="1"/>
                </a:gradFill>
                <a:extLst>
                  <a:ext uri="{C807C97D-BFC1-408E-A445-0C87EB9F89A2}">
                    <ask:lineSketchStyleProps xmlns:ask="http://schemas.microsoft.com/office/drawing/2018/sketchyshapes" sd="1219033472">
                      <a:prstGeom prst="ellipse">
                        <a:avLst/>
                      </a:prstGeom>
                      <ask:type>
                        <ask:lineSketchCurved/>
                      </ask:type>
                    </ask:lineSketchStyleProps>
                  </a:ext>
                </a:extLst>
              </a:ln>
              <a:effectLst>
                <a:outerShdw blurRad="203200" dist="38100" dir="3000000" sx="104000" sy="104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1" anchor="ctr"/>
              <a:lstStyle/>
              <a:p>
                <a:pPr algn="ctr"/>
                <a:endParaRPr lang="he-IL"/>
              </a:p>
            </p:txBody>
          </p:sp>
          <p:sp>
            <p:nvSpPr>
              <p:cNvPr id="22" name="תיבת טקסט 21">
                <a:extLst>
                  <a:ext uri="{FF2B5EF4-FFF2-40B4-BE49-F238E27FC236}">
                    <a16:creationId xmlns:a16="http://schemas.microsoft.com/office/drawing/2014/main" id="{115745C3-7AE0-39EF-9776-649B2999CB92}"/>
                  </a:ext>
                </a:extLst>
              </p:cNvPr>
              <p:cNvSpPr txBox="1"/>
              <p:nvPr/>
            </p:nvSpPr>
            <p:spPr>
              <a:xfrm>
                <a:off x="8336074" y="4815662"/>
                <a:ext cx="486713" cy="707886"/>
              </a:xfrm>
              <a:prstGeom prst="rect">
                <a:avLst/>
              </a:prstGeom>
              <a:noFill/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 wrap="square">
                <a:spAutoFit/>
              </a:bodyPr>
              <a:lstStyle/>
              <a:p>
                <a:pPr lvl="0" algn="ctr"/>
                <a:r>
                  <a:rPr lang="he-IL" sz="4000" dirty="0">
                    <a:solidFill>
                      <a:schemeClr val="bg1"/>
                    </a:solidFill>
                    <a:effectLst>
                      <a:outerShdw blurRad="190500" dist="38100" dir="2700000" sx="102000" sy="102000" algn="tl" rotWithShape="0">
                        <a:prstClr val="black">
                          <a:alpha val="40000"/>
                        </a:prstClr>
                      </a:outerShdw>
                    </a:effectLst>
                    <a:latin typeface="Talent FS Liver" panose="020B0604020202020204" charset="-79"/>
                    <a:cs typeface="Talent FS Liver" panose="020B0604020202020204" charset="-79"/>
                  </a:rPr>
                  <a:t>ש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6013515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AEED77-FD08-91B0-6DB9-99A06CD085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תמונה 4">
            <a:extLst>
              <a:ext uri="{FF2B5EF4-FFF2-40B4-BE49-F238E27FC236}">
                <a16:creationId xmlns:a16="http://schemas.microsoft.com/office/drawing/2014/main" id="{570A687D-1480-ACBB-02D2-FD195545DF7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563" y="0"/>
            <a:ext cx="12192000" cy="6858000"/>
          </a:xfrm>
          <a:prstGeom prst="rect">
            <a:avLst/>
          </a:prstGeom>
        </p:spPr>
      </p:pic>
      <p:grpSp>
        <p:nvGrpSpPr>
          <p:cNvPr id="2" name="קבוצה 1">
            <a:extLst>
              <a:ext uri="{FF2B5EF4-FFF2-40B4-BE49-F238E27FC236}">
                <a16:creationId xmlns:a16="http://schemas.microsoft.com/office/drawing/2014/main" id="{E6720372-D666-026A-820D-E7EDC41352E9}"/>
              </a:ext>
            </a:extLst>
          </p:cNvPr>
          <p:cNvGrpSpPr/>
          <p:nvPr/>
        </p:nvGrpSpPr>
        <p:grpSpPr>
          <a:xfrm>
            <a:off x="-2563" y="328045"/>
            <a:ext cx="12192000" cy="2785370"/>
            <a:chOff x="-2563" y="328045"/>
            <a:chExt cx="12192000" cy="2785370"/>
          </a:xfrm>
        </p:grpSpPr>
        <p:pic>
          <p:nvPicPr>
            <p:cNvPr id="7" name="תמונה 6">
              <a:extLst>
                <a:ext uri="{FF2B5EF4-FFF2-40B4-BE49-F238E27FC236}">
                  <a16:creationId xmlns:a16="http://schemas.microsoft.com/office/drawing/2014/main" id="{0E09FB79-86B5-7053-D9DB-3CED899B96F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0319" r="20774"/>
            <a:stretch>
              <a:fillRect/>
            </a:stretch>
          </p:blipFill>
          <p:spPr>
            <a:xfrm rot="10800000" flipH="1">
              <a:off x="-2563" y="581891"/>
              <a:ext cx="12192000" cy="2388945"/>
            </a:xfrm>
            <a:prstGeom prst="rect">
              <a:avLst/>
            </a:prstGeom>
          </p:spPr>
        </p:pic>
        <p:pic>
          <p:nvPicPr>
            <p:cNvPr id="9" name="תמונה 8">
              <a:extLst>
                <a:ext uri="{FF2B5EF4-FFF2-40B4-BE49-F238E27FC236}">
                  <a16:creationId xmlns:a16="http://schemas.microsoft.com/office/drawing/2014/main" id="{D28C93D8-FD92-44D7-8A56-DDAFB0625923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/>
            <a:stretch/>
          </p:blipFill>
          <p:spPr>
            <a:xfrm>
              <a:off x="485367" y="328045"/>
              <a:ext cx="1562689" cy="2785370"/>
            </a:xfrm>
            <a:prstGeom prst="rect">
              <a:avLst/>
            </a:prstGeom>
          </p:spPr>
        </p:pic>
        <p:sp>
          <p:nvSpPr>
            <p:cNvPr id="8" name="תיבת טקסט 7">
              <a:extLst>
                <a:ext uri="{FF2B5EF4-FFF2-40B4-BE49-F238E27FC236}">
                  <a16:creationId xmlns:a16="http://schemas.microsoft.com/office/drawing/2014/main" id="{8111044D-D8D4-012C-9D30-700CF325B4BF}"/>
                </a:ext>
              </a:extLst>
            </p:cNvPr>
            <p:cNvSpPr txBox="1"/>
            <p:nvPr/>
          </p:nvSpPr>
          <p:spPr>
            <a:xfrm>
              <a:off x="1734125" y="1031844"/>
              <a:ext cx="9694674" cy="193899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lvl="0" algn="ctr"/>
              <a:r>
                <a:rPr lang="he-IL" sz="40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ver" pitchFamily="2" charset="-79"/>
                  <a:cs typeface="Talent FS Liver" pitchFamily="2" charset="-79"/>
                </a:rPr>
                <a:t>מה אנחנו עושים בפסח, </a:t>
              </a:r>
              <a:br>
                <a:rPr lang="en-US" sz="40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ver" pitchFamily="2" charset="-79"/>
                  <a:cs typeface="Talent FS Liver" pitchFamily="2" charset="-79"/>
                </a:rPr>
              </a:br>
              <a:r>
                <a:rPr lang="he-IL" sz="40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ver" pitchFamily="2" charset="-79"/>
                  <a:cs typeface="Talent FS Liver" pitchFamily="2" charset="-79"/>
                </a:rPr>
                <a:t>שעוזר לנו כל השנה להתחזק ב"עשה טוב"? </a:t>
              </a:r>
            </a:p>
            <a:p>
              <a:pPr lvl="0" algn="ctr"/>
              <a:endParaRPr lang="he-IL" sz="4000" dirty="0">
                <a:gradFill>
                  <a:gsLst>
                    <a:gs pos="70000">
                      <a:srgbClr val="300063"/>
                    </a:gs>
                    <a:gs pos="52000">
                      <a:srgbClr val="4F207A"/>
                    </a:gs>
                    <a:gs pos="28000">
                      <a:srgbClr val="52267C"/>
                    </a:gs>
                  </a:gsLst>
                  <a:lin ang="0" scaled="1"/>
                </a:gradFill>
                <a:latin typeface="Talent FS Liver" pitchFamily="2" charset="-79"/>
                <a:cs typeface="Talent FS Liver" pitchFamily="2" charset="-79"/>
              </a:endParaRPr>
            </a:p>
          </p:txBody>
        </p:sp>
      </p:grpSp>
      <p:grpSp>
        <p:nvGrpSpPr>
          <p:cNvPr id="3" name="קבוצה 2">
            <a:extLst>
              <a:ext uri="{FF2B5EF4-FFF2-40B4-BE49-F238E27FC236}">
                <a16:creationId xmlns:a16="http://schemas.microsoft.com/office/drawing/2014/main" id="{8836AA58-3F8A-1ED4-0C0A-600061FBD9C5}"/>
              </a:ext>
            </a:extLst>
          </p:cNvPr>
          <p:cNvGrpSpPr/>
          <p:nvPr/>
        </p:nvGrpSpPr>
        <p:grpSpPr>
          <a:xfrm>
            <a:off x="2927927" y="2902558"/>
            <a:ext cx="6635119" cy="2675276"/>
            <a:chOff x="2927927" y="2902558"/>
            <a:chExt cx="6635119" cy="2675276"/>
          </a:xfrm>
        </p:grpSpPr>
        <p:sp>
          <p:nvSpPr>
            <p:cNvPr id="10" name="תיבת טקסט 9">
              <a:extLst>
                <a:ext uri="{FF2B5EF4-FFF2-40B4-BE49-F238E27FC236}">
                  <a16:creationId xmlns:a16="http://schemas.microsoft.com/office/drawing/2014/main" id="{B83A3B84-BFC6-47FA-6ABC-28772E9C9E68}"/>
                </a:ext>
              </a:extLst>
            </p:cNvPr>
            <p:cNvSpPr txBox="1"/>
            <p:nvPr/>
          </p:nvSpPr>
          <p:spPr>
            <a:xfrm>
              <a:off x="2927927" y="2958327"/>
              <a:ext cx="6331021" cy="584775"/>
            </a:xfrm>
            <a:prstGeom prst="rect">
              <a:avLst/>
            </a:prstGeom>
            <a:noFill/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square">
              <a:spAutoFit/>
            </a:bodyPr>
            <a:lstStyle/>
            <a:p>
              <a:pPr lvl="0" algn="ctr"/>
              <a:r>
                <a:rPr lang="he-IL" sz="3200" dirty="0">
                  <a:solidFill>
                    <a:schemeClr val="bg1"/>
                  </a:solidFill>
                  <a:effectLst>
                    <a:outerShdw blurRad="190500" dist="38100" dir="2700000" sx="102000" sy="102000" algn="tl" rotWithShape="0">
                      <a:prstClr val="black">
                        <a:alpha val="40000"/>
                      </a:prstClr>
                    </a:outerShdw>
                  </a:effectLst>
                  <a:latin typeface="Talent FS Extra-light" panose="020B0604020202020204" charset="-79"/>
                  <a:cs typeface="Talent FS Extra-light" panose="020B0604020202020204" charset="-79"/>
                </a:rPr>
                <a:t>נזהרים מאכילת מצה</a:t>
              </a:r>
            </a:p>
          </p:txBody>
        </p:sp>
        <p:sp>
          <p:nvSpPr>
            <p:cNvPr id="12" name="מלבן: פינות מעוגלות 11">
              <a:extLst>
                <a:ext uri="{FF2B5EF4-FFF2-40B4-BE49-F238E27FC236}">
                  <a16:creationId xmlns:a16="http://schemas.microsoft.com/office/drawing/2014/main" id="{CDECE1A0-CD10-C3F7-DDD9-61393CB06F66}"/>
                </a:ext>
              </a:extLst>
            </p:cNvPr>
            <p:cNvSpPr/>
            <p:nvPr/>
          </p:nvSpPr>
          <p:spPr>
            <a:xfrm>
              <a:off x="3834883" y="2925320"/>
              <a:ext cx="4559424" cy="681691"/>
            </a:xfrm>
            <a:custGeom>
              <a:avLst/>
              <a:gdLst>
                <a:gd name="csX0" fmla="*/ 0 w 4559424"/>
                <a:gd name="csY0" fmla="*/ 340846 h 681691"/>
                <a:gd name="csX1" fmla="*/ 340846 w 4559424"/>
                <a:gd name="csY1" fmla="*/ 0 h 681691"/>
                <a:gd name="csX2" fmla="*/ 4218579 w 4559424"/>
                <a:gd name="csY2" fmla="*/ 0 h 681691"/>
                <a:gd name="csX3" fmla="*/ 4559425 w 4559424"/>
                <a:gd name="csY3" fmla="*/ 340846 h 681691"/>
                <a:gd name="csX4" fmla="*/ 4559424 w 4559424"/>
                <a:gd name="csY4" fmla="*/ 340846 h 681691"/>
                <a:gd name="csX5" fmla="*/ 4218578 w 4559424"/>
                <a:gd name="csY5" fmla="*/ 681692 h 681691"/>
                <a:gd name="csX6" fmla="*/ 340846 w 4559424"/>
                <a:gd name="csY6" fmla="*/ 681691 h 681691"/>
                <a:gd name="csX7" fmla="*/ 0 w 4559424"/>
                <a:gd name="csY7" fmla="*/ 340845 h 681691"/>
                <a:gd name="csX8" fmla="*/ 0 w 4559424"/>
                <a:gd name="csY8" fmla="*/ 340846 h 681691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4559424" h="681691" extrusionOk="0">
                  <a:moveTo>
                    <a:pt x="0" y="340846"/>
                  </a:moveTo>
                  <a:cubicBezTo>
                    <a:pt x="-23555" y="138073"/>
                    <a:pt x="123602" y="10884"/>
                    <a:pt x="340846" y="0"/>
                  </a:cubicBezTo>
                  <a:cubicBezTo>
                    <a:pt x="1271197" y="132882"/>
                    <a:pt x="3235921" y="-84951"/>
                    <a:pt x="4218579" y="0"/>
                  </a:cubicBezTo>
                  <a:cubicBezTo>
                    <a:pt x="4394865" y="11678"/>
                    <a:pt x="4554394" y="180408"/>
                    <a:pt x="4559425" y="340846"/>
                  </a:cubicBezTo>
                  <a:lnTo>
                    <a:pt x="4559424" y="340846"/>
                  </a:lnTo>
                  <a:cubicBezTo>
                    <a:pt x="4540492" y="518732"/>
                    <a:pt x="4413526" y="684895"/>
                    <a:pt x="4218578" y="681692"/>
                  </a:cubicBezTo>
                  <a:cubicBezTo>
                    <a:pt x="2882022" y="731225"/>
                    <a:pt x="1473793" y="696500"/>
                    <a:pt x="340846" y="681691"/>
                  </a:cubicBezTo>
                  <a:cubicBezTo>
                    <a:pt x="139315" y="679656"/>
                    <a:pt x="-3279" y="532176"/>
                    <a:pt x="0" y="340845"/>
                  </a:cubicBezTo>
                  <a:lnTo>
                    <a:pt x="0" y="340846"/>
                  </a:lnTo>
                  <a:close/>
                </a:path>
              </a:pathLst>
            </a:custGeom>
            <a:noFill/>
            <a:ln w="15875">
              <a:solidFill>
                <a:schemeClr val="bg1"/>
              </a:solidFill>
              <a:extLst>
                <a:ext uri="{C807C97D-BFC1-408E-A445-0C87EB9F89A2}">
                  <ask:lineSketchStyleProps xmlns:ask="http://schemas.microsoft.com/office/drawing/2018/sketchyshapes" sd="1219033472">
                    <a:prstGeom prst="roundRect">
                      <a:avLst>
                        <a:gd name="adj" fmla="val 50000"/>
                      </a:avLst>
                    </a:prstGeom>
                    <ask:type>
                      <ask:lineSketchCurved/>
                    </ask:type>
                  </ask:lineSketchStyleProps>
                </a:ext>
              </a:extLst>
            </a:ln>
            <a:effectLst>
              <a:outerShdw blurRad="520700" dist="38100" dir="600000" sx="103000" sy="103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  <p:sp>
          <p:nvSpPr>
            <p:cNvPr id="14" name="אליפסה 13">
              <a:extLst>
                <a:ext uri="{FF2B5EF4-FFF2-40B4-BE49-F238E27FC236}">
                  <a16:creationId xmlns:a16="http://schemas.microsoft.com/office/drawing/2014/main" id="{3DE7D2D7-BCAC-007B-77B9-BA1C130B5B46}"/>
                </a:ext>
              </a:extLst>
            </p:cNvPr>
            <p:cNvSpPr/>
            <p:nvPr/>
          </p:nvSpPr>
          <p:spPr>
            <a:xfrm>
              <a:off x="8221361" y="2902558"/>
              <a:ext cx="729673" cy="740893"/>
            </a:xfrm>
            <a:custGeom>
              <a:avLst/>
              <a:gdLst>
                <a:gd name="csX0" fmla="*/ 0 w 729673"/>
                <a:gd name="csY0" fmla="*/ 370447 h 740893"/>
                <a:gd name="csX1" fmla="*/ 364837 w 729673"/>
                <a:gd name="csY1" fmla="*/ 0 h 740893"/>
                <a:gd name="csX2" fmla="*/ 729674 w 729673"/>
                <a:gd name="csY2" fmla="*/ 370447 h 740893"/>
                <a:gd name="csX3" fmla="*/ 364837 w 729673"/>
                <a:gd name="csY3" fmla="*/ 740894 h 740893"/>
                <a:gd name="csX4" fmla="*/ 0 w 729673"/>
                <a:gd name="csY4" fmla="*/ 370447 h 74089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729673" h="740893" fill="none" extrusionOk="0">
                  <a:moveTo>
                    <a:pt x="0" y="370447"/>
                  </a:moveTo>
                  <a:cubicBezTo>
                    <a:pt x="7789" y="166779"/>
                    <a:pt x="167722" y="-9011"/>
                    <a:pt x="364837" y="0"/>
                  </a:cubicBezTo>
                  <a:cubicBezTo>
                    <a:pt x="549834" y="-2526"/>
                    <a:pt x="715998" y="178731"/>
                    <a:pt x="729674" y="370447"/>
                  </a:cubicBezTo>
                  <a:cubicBezTo>
                    <a:pt x="727282" y="552233"/>
                    <a:pt x="550319" y="763146"/>
                    <a:pt x="364837" y="740894"/>
                  </a:cubicBezTo>
                  <a:cubicBezTo>
                    <a:pt x="191405" y="756604"/>
                    <a:pt x="32497" y="582853"/>
                    <a:pt x="0" y="370447"/>
                  </a:cubicBezTo>
                  <a:close/>
                </a:path>
                <a:path w="729673" h="740893" stroke="0" extrusionOk="0">
                  <a:moveTo>
                    <a:pt x="0" y="370447"/>
                  </a:moveTo>
                  <a:cubicBezTo>
                    <a:pt x="-11546" y="158733"/>
                    <a:pt x="160023" y="1246"/>
                    <a:pt x="364837" y="0"/>
                  </a:cubicBezTo>
                  <a:cubicBezTo>
                    <a:pt x="600666" y="7228"/>
                    <a:pt x="703552" y="166686"/>
                    <a:pt x="729674" y="370447"/>
                  </a:cubicBezTo>
                  <a:cubicBezTo>
                    <a:pt x="710498" y="593766"/>
                    <a:pt x="560504" y="773101"/>
                    <a:pt x="364837" y="740894"/>
                  </a:cubicBezTo>
                  <a:cubicBezTo>
                    <a:pt x="156459" y="737127"/>
                    <a:pt x="22283" y="585686"/>
                    <a:pt x="0" y="370447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300063"/>
                </a:gs>
                <a:gs pos="50000">
                  <a:srgbClr val="442A72">
                    <a:shade val="67500"/>
                    <a:satMod val="115000"/>
                  </a:srgbClr>
                </a:gs>
                <a:gs pos="100000">
                  <a:srgbClr val="442A72">
                    <a:shade val="100000"/>
                    <a:satMod val="115000"/>
                  </a:srgbClr>
                </a:gs>
              </a:gsLst>
              <a:lin ang="10800000" scaled="1"/>
              <a:tileRect/>
            </a:gradFill>
            <a:ln>
              <a:gradFill>
                <a:gsLst>
                  <a:gs pos="0">
                    <a:srgbClr val="300063"/>
                  </a:gs>
                  <a:gs pos="57000">
                    <a:srgbClr val="442A72"/>
                  </a:gs>
                  <a:gs pos="100000">
                    <a:srgbClr val="442A72"/>
                  </a:gs>
                </a:gsLst>
                <a:lin ang="5400000" scaled="1"/>
              </a:gradFill>
              <a:extLst>
                <a:ext uri="{C807C97D-BFC1-408E-A445-0C87EB9F89A2}">
                  <ask:lineSketchStyleProps xmlns:ask="http://schemas.microsoft.com/office/drawing/2018/sketchyshapes" sd="1219033472">
                    <a:prstGeom prst="ellipse">
                      <a:avLst/>
                    </a:prstGeom>
                    <ask:type>
                      <ask:lineSketchCurved/>
                    </ask:type>
                  </ask:lineSketchStyleProps>
                </a:ext>
              </a:extLst>
            </a:ln>
            <a:effectLst>
              <a:outerShdw blurRad="203200" dist="38100" dir="3000000" sx="104000" sy="104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  <p:sp>
          <p:nvSpPr>
            <p:cNvPr id="13" name="תיבת טקסט 12">
              <a:extLst>
                <a:ext uri="{FF2B5EF4-FFF2-40B4-BE49-F238E27FC236}">
                  <a16:creationId xmlns:a16="http://schemas.microsoft.com/office/drawing/2014/main" id="{63A4A693-AE40-AD73-B3B7-89FD2D980A57}"/>
                </a:ext>
              </a:extLst>
            </p:cNvPr>
            <p:cNvSpPr txBox="1"/>
            <p:nvPr/>
          </p:nvSpPr>
          <p:spPr>
            <a:xfrm>
              <a:off x="8342840" y="2982956"/>
              <a:ext cx="486713" cy="707886"/>
            </a:xfrm>
            <a:prstGeom prst="rect">
              <a:avLst/>
            </a:prstGeom>
            <a:noFill/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square">
              <a:spAutoFit/>
            </a:bodyPr>
            <a:lstStyle/>
            <a:p>
              <a:pPr lvl="0" algn="ctr"/>
              <a:r>
                <a:rPr lang="he-IL" sz="4000" dirty="0">
                  <a:solidFill>
                    <a:schemeClr val="bg1"/>
                  </a:solidFill>
                  <a:effectLst>
                    <a:outerShdw blurRad="190500" dist="38100" dir="2700000" sx="102000" sy="102000" algn="tl" rotWithShape="0">
                      <a:prstClr val="black">
                        <a:alpha val="40000"/>
                      </a:prstClr>
                    </a:outerShdw>
                  </a:effectLst>
                  <a:latin typeface="Talent FS Liver" panose="020B0604020202020204" charset="-79"/>
                  <a:cs typeface="Talent FS Liver" panose="020B0604020202020204" charset="-79"/>
                </a:rPr>
                <a:t>י</a:t>
              </a:r>
            </a:p>
          </p:txBody>
        </p:sp>
        <p:sp>
          <p:nvSpPr>
            <p:cNvPr id="15" name="תיבת טקסט 14">
              <a:extLst>
                <a:ext uri="{FF2B5EF4-FFF2-40B4-BE49-F238E27FC236}">
                  <a16:creationId xmlns:a16="http://schemas.microsoft.com/office/drawing/2014/main" id="{09EAC462-C6C0-0634-D501-4C0D5B24674E}"/>
                </a:ext>
              </a:extLst>
            </p:cNvPr>
            <p:cNvSpPr txBox="1"/>
            <p:nvPr/>
          </p:nvSpPr>
          <p:spPr>
            <a:xfrm>
              <a:off x="2927927" y="3939360"/>
              <a:ext cx="6331021" cy="584775"/>
            </a:xfrm>
            <a:prstGeom prst="rect">
              <a:avLst/>
            </a:prstGeom>
            <a:noFill/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square">
              <a:spAutoFit/>
            </a:bodyPr>
            <a:lstStyle/>
            <a:p>
              <a:pPr lvl="0" algn="ctr"/>
              <a:r>
                <a:rPr lang="he-IL" sz="3200" dirty="0">
                  <a:solidFill>
                    <a:schemeClr val="bg1"/>
                  </a:solidFill>
                  <a:effectLst>
                    <a:outerShdw blurRad="190500" dist="38100" dir="2700000" sx="102000" sy="102000" algn="tl" rotWithShape="0">
                      <a:prstClr val="black">
                        <a:alpha val="40000"/>
                      </a:prstClr>
                    </a:outerShdw>
                  </a:effectLst>
                  <a:latin typeface="Talent FS Extra-light" panose="020B0604020202020204" charset="-79"/>
                  <a:cs typeface="Talent FS Extra-light" panose="020B0604020202020204" charset="-79"/>
                </a:rPr>
                <a:t>מקיימים את מצוות אכילת מצה</a:t>
              </a:r>
            </a:p>
          </p:txBody>
        </p:sp>
        <p:sp>
          <p:nvSpPr>
            <p:cNvPr id="16" name="מלבן: פינות מעוגלות 15">
              <a:extLst>
                <a:ext uri="{FF2B5EF4-FFF2-40B4-BE49-F238E27FC236}">
                  <a16:creationId xmlns:a16="http://schemas.microsoft.com/office/drawing/2014/main" id="{C16C9723-7923-B8FA-072F-6FC0C5B22BFA}"/>
                </a:ext>
              </a:extLst>
            </p:cNvPr>
            <p:cNvSpPr/>
            <p:nvPr/>
          </p:nvSpPr>
          <p:spPr>
            <a:xfrm>
              <a:off x="3051109" y="3906353"/>
              <a:ext cx="5990253" cy="681691"/>
            </a:xfrm>
            <a:custGeom>
              <a:avLst/>
              <a:gdLst>
                <a:gd name="csX0" fmla="*/ 0 w 5990253"/>
                <a:gd name="csY0" fmla="*/ 340846 h 681691"/>
                <a:gd name="csX1" fmla="*/ 340846 w 5990253"/>
                <a:gd name="csY1" fmla="*/ 0 h 681691"/>
                <a:gd name="csX2" fmla="*/ 5649408 w 5990253"/>
                <a:gd name="csY2" fmla="*/ 0 h 681691"/>
                <a:gd name="csX3" fmla="*/ 5990254 w 5990253"/>
                <a:gd name="csY3" fmla="*/ 340846 h 681691"/>
                <a:gd name="csX4" fmla="*/ 5990253 w 5990253"/>
                <a:gd name="csY4" fmla="*/ 340846 h 681691"/>
                <a:gd name="csX5" fmla="*/ 5649407 w 5990253"/>
                <a:gd name="csY5" fmla="*/ 681692 h 681691"/>
                <a:gd name="csX6" fmla="*/ 340846 w 5990253"/>
                <a:gd name="csY6" fmla="*/ 681691 h 681691"/>
                <a:gd name="csX7" fmla="*/ 0 w 5990253"/>
                <a:gd name="csY7" fmla="*/ 340845 h 681691"/>
                <a:gd name="csX8" fmla="*/ 0 w 5990253"/>
                <a:gd name="csY8" fmla="*/ 340846 h 681691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5990253" h="681691" extrusionOk="0">
                  <a:moveTo>
                    <a:pt x="0" y="340846"/>
                  </a:moveTo>
                  <a:cubicBezTo>
                    <a:pt x="-23555" y="138073"/>
                    <a:pt x="123602" y="10884"/>
                    <a:pt x="340846" y="0"/>
                  </a:cubicBezTo>
                  <a:cubicBezTo>
                    <a:pt x="2845830" y="132882"/>
                    <a:pt x="3855989" y="-84951"/>
                    <a:pt x="5649408" y="0"/>
                  </a:cubicBezTo>
                  <a:cubicBezTo>
                    <a:pt x="5825694" y="11678"/>
                    <a:pt x="5985223" y="180408"/>
                    <a:pt x="5990254" y="340846"/>
                  </a:cubicBezTo>
                  <a:lnTo>
                    <a:pt x="5990253" y="340846"/>
                  </a:lnTo>
                  <a:cubicBezTo>
                    <a:pt x="5971321" y="518732"/>
                    <a:pt x="5844355" y="684895"/>
                    <a:pt x="5649407" y="681692"/>
                  </a:cubicBezTo>
                  <a:cubicBezTo>
                    <a:pt x="4936457" y="731225"/>
                    <a:pt x="2575237" y="696500"/>
                    <a:pt x="340846" y="681691"/>
                  </a:cubicBezTo>
                  <a:cubicBezTo>
                    <a:pt x="139315" y="679656"/>
                    <a:pt x="-3279" y="532176"/>
                    <a:pt x="0" y="340845"/>
                  </a:cubicBezTo>
                  <a:lnTo>
                    <a:pt x="0" y="340846"/>
                  </a:lnTo>
                  <a:close/>
                </a:path>
              </a:pathLst>
            </a:custGeom>
            <a:noFill/>
            <a:ln w="15875">
              <a:solidFill>
                <a:schemeClr val="bg1"/>
              </a:solidFill>
              <a:extLst>
                <a:ext uri="{C807C97D-BFC1-408E-A445-0C87EB9F89A2}">
                  <ask:lineSketchStyleProps xmlns:ask="http://schemas.microsoft.com/office/drawing/2018/sketchyshapes" sd="1219033472">
                    <a:prstGeom prst="roundRect">
                      <a:avLst>
                        <a:gd name="adj" fmla="val 50000"/>
                      </a:avLst>
                    </a:prstGeom>
                    <ask:type>
                      <ask:lineSketchCurved/>
                    </ask:type>
                  </ask:lineSketchStyleProps>
                </a:ext>
              </a:extLst>
            </a:ln>
            <a:effectLst>
              <a:outerShdw blurRad="520700" dist="38100" dir="600000" sx="103000" sy="103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  <p:sp>
          <p:nvSpPr>
            <p:cNvPr id="17" name="אליפסה 16">
              <a:extLst>
                <a:ext uri="{FF2B5EF4-FFF2-40B4-BE49-F238E27FC236}">
                  <a16:creationId xmlns:a16="http://schemas.microsoft.com/office/drawing/2014/main" id="{35FC68C8-55E7-560A-CA17-BA7899BD37ED}"/>
                </a:ext>
              </a:extLst>
            </p:cNvPr>
            <p:cNvSpPr/>
            <p:nvPr/>
          </p:nvSpPr>
          <p:spPr>
            <a:xfrm>
              <a:off x="8833373" y="3877187"/>
              <a:ext cx="729673" cy="740893"/>
            </a:xfrm>
            <a:custGeom>
              <a:avLst/>
              <a:gdLst>
                <a:gd name="csX0" fmla="*/ 0 w 729673"/>
                <a:gd name="csY0" fmla="*/ 370447 h 740893"/>
                <a:gd name="csX1" fmla="*/ 364837 w 729673"/>
                <a:gd name="csY1" fmla="*/ 0 h 740893"/>
                <a:gd name="csX2" fmla="*/ 729674 w 729673"/>
                <a:gd name="csY2" fmla="*/ 370447 h 740893"/>
                <a:gd name="csX3" fmla="*/ 364837 w 729673"/>
                <a:gd name="csY3" fmla="*/ 740894 h 740893"/>
                <a:gd name="csX4" fmla="*/ 0 w 729673"/>
                <a:gd name="csY4" fmla="*/ 370447 h 74089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729673" h="740893" fill="none" extrusionOk="0">
                  <a:moveTo>
                    <a:pt x="0" y="370447"/>
                  </a:moveTo>
                  <a:cubicBezTo>
                    <a:pt x="7789" y="166779"/>
                    <a:pt x="167722" y="-9011"/>
                    <a:pt x="364837" y="0"/>
                  </a:cubicBezTo>
                  <a:cubicBezTo>
                    <a:pt x="549834" y="-2526"/>
                    <a:pt x="715998" y="178731"/>
                    <a:pt x="729674" y="370447"/>
                  </a:cubicBezTo>
                  <a:cubicBezTo>
                    <a:pt x="727282" y="552233"/>
                    <a:pt x="550319" y="763146"/>
                    <a:pt x="364837" y="740894"/>
                  </a:cubicBezTo>
                  <a:cubicBezTo>
                    <a:pt x="191405" y="756604"/>
                    <a:pt x="32497" y="582853"/>
                    <a:pt x="0" y="370447"/>
                  </a:cubicBezTo>
                  <a:close/>
                </a:path>
                <a:path w="729673" h="740893" stroke="0" extrusionOk="0">
                  <a:moveTo>
                    <a:pt x="0" y="370447"/>
                  </a:moveTo>
                  <a:cubicBezTo>
                    <a:pt x="-11546" y="158733"/>
                    <a:pt x="160023" y="1246"/>
                    <a:pt x="364837" y="0"/>
                  </a:cubicBezTo>
                  <a:cubicBezTo>
                    <a:pt x="600666" y="7228"/>
                    <a:pt x="703552" y="166686"/>
                    <a:pt x="729674" y="370447"/>
                  </a:cubicBezTo>
                  <a:cubicBezTo>
                    <a:pt x="710498" y="593766"/>
                    <a:pt x="560504" y="773101"/>
                    <a:pt x="364837" y="740894"/>
                  </a:cubicBezTo>
                  <a:cubicBezTo>
                    <a:pt x="156459" y="737127"/>
                    <a:pt x="22283" y="585686"/>
                    <a:pt x="0" y="370447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300063"/>
                </a:gs>
                <a:gs pos="50000">
                  <a:srgbClr val="442A72">
                    <a:shade val="67500"/>
                    <a:satMod val="115000"/>
                  </a:srgbClr>
                </a:gs>
                <a:gs pos="100000">
                  <a:srgbClr val="442A72">
                    <a:shade val="100000"/>
                    <a:satMod val="115000"/>
                  </a:srgbClr>
                </a:gs>
              </a:gsLst>
              <a:lin ang="10800000" scaled="1"/>
              <a:tileRect/>
            </a:gradFill>
            <a:ln>
              <a:gradFill>
                <a:gsLst>
                  <a:gs pos="0">
                    <a:srgbClr val="300063"/>
                  </a:gs>
                  <a:gs pos="57000">
                    <a:srgbClr val="442A72"/>
                  </a:gs>
                  <a:gs pos="100000">
                    <a:srgbClr val="442A72"/>
                  </a:gs>
                </a:gsLst>
                <a:lin ang="5400000" scaled="1"/>
              </a:gradFill>
              <a:extLst>
                <a:ext uri="{C807C97D-BFC1-408E-A445-0C87EB9F89A2}">
                  <ask:lineSketchStyleProps xmlns:ask="http://schemas.microsoft.com/office/drawing/2018/sketchyshapes" sd="1219033472">
                    <a:prstGeom prst="ellipse">
                      <a:avLst/>
                    </a:prstGeom>
                    <ask:type>
                      <ask:lineSketchCurved/>
                    </ask:type>
                  </ask:lineSketchStyleProps>
                </a:ext>
              </a:extLst>
            </a:ln>
            <a:effectLst>
              <a:outerShdw blurRad="203200" dist="38100" dir="3000000" sx="104000" sy="104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  <p:sp>
          <p:nvSpPr>
            <p:cNvPr id="18" name="תיבת טקסט 17">
              <a:extLst>
                <a:ext uri="{FF2B5EF4-FFF2-40B4-BE49-F238E27FC236}">
                  <a16:creationId xmlns:a16="http://schemas.microsoft.com/office/drawing/2014/main" id="{DDDF3969-ECE6-D6D3-76DE-398B90D609CE}"/>
                </a:ext>
              </a:extLst>
            </p:cNvPr>
            <p:cNvSpPr txBox="1"/>
            <p:nvPr/>
          </p:nvSpPr>
          <p:spPr>
            <a:xfrm>
              <a:off x="8954852" y="3855908"/>
              <a:ext cx="486713" cy="707886"/>
            </a:xfrm>
            <a:prstGeom prst="rect">
              <a:avLst/>
            </a:prstGeom>
            <a:noFill/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square">
              <a:spAutoFit/>
            </a:bodyPr>
            <a:lstStyle/>
            <a:p>
              <a:pPr lvl="0" algn="ctr"/>
              <a:r>
                <a:rPr lang="he-IL" sz="4000" dirty="0">
                  <a:solidFill>
                    <a:schemeClr val="bg1"/>
                  </a:solidFill>
                  <a:effectLst>
                    <a:outerShdw blurRad="190500" dist="38100" dir="2700000" sx="102000" sy="102000" algn="tl" rotWithShape="0">
                      <a:prstClr val="black">
                        <a:alpha val="40000"/>
                      </a:prstClr>
                    </a:outerShdw>
                  </a:effectLst>
                  <a:latin typeface="Talent FS Liver" panose="020B0604020202020204" charset="-79"/>
                  <a:cs typeface="Talent FS Liver" panose="020B0604020202020204" charset="-79"/>
                </a:rPr>
                <a:t>ו</a:t>
              </a:r>
            </a:p>
          </p:txBody>
        </p:sp>
        <p:sp>
          <p:nvSpPr>
            <p:cNvPr id="19" name="תיבת טקסט 18">
              <a:extLst>
                <a:ext uri="{FF2B5EF4-FFF2-40B4-BE49-F238E27FC236}">
                  <a16:creationId xmlns:a16="http://schemas.microsoft.com/office/drawing/2014/main" id="{360213B2-21B0-D345-37DD-F887A99B52B0}"/>
                </a:ext>
              </a:extLst>
            </p:cNvPr>
            <p:cNvSpPr txBox="1"/>
            <p:nvPr/>
          </p:nvSpPr>
          <p:spPr>
            <a:xfrm>
              <a:off x="2930489" y="4892710"/>
              <a:ext cx="6331021" cy="584775"/>
            </a:xfrm>
            <a:prstGeom prst="rect">
              <a:avLst/>
            </a:prstGeom>
            <a:noFill/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square">
              <a:spAutoFit/>
            </a:bodyPr>
            <a:lstStyle/>
            <a:p>
              <a:pPr lvl="0" algn="ctr"/>
              <a:r>
                <a:rPr lang="he-IL" sz="3200" dirty="0">
                  <a:solidFill>
                    <a:schemeClr val="bg1"/>
                  </a:solidFill>
                  <a:effectLst>
                    <a:outerShdw blurRad="190500" dist="38100" dir="2700000" sx="102000" sy="102000" algn="tl" rotWithShape="0">
                      <a:prstClr val="black">
                        <a:alpha val="40000"/>
                      </a:prstClr>
                    </a:outerShdw>
                  </a:effectLst>
                  <a:latin typeface="Talent FS Extra-light" panose="020B0604020202020204" charset="-79"/>
                  <a:cs typeface="Talent FS Extra-light" panose="020B0604020202020204" charset="-79"/>
                </a:rPr>
                <a:t>יושבים בהסיבה</a:t>
              </a:r>
            </a:p>
          </p:txBody>
        </p:sp>
        <p:sp>
          <p:nvSpPr>
            <p:cNvPr id="20" name="מלבן: פינות מעוגלות 19">
              <a:extLst>
                <a:ext uri="{FF2B5EF4-FFF2-40B4-BE49-F238E27FC236}">
                  <a16:creationId xmlns:a16="http://schemas.microsoft.com/office/drawing/2014/main" id="{19949089-A580-9D88-6728-C192B64F9E03}"/>
                </a:ext>
              </a:extLst>
            </p:cNvPr>
            <p:cNvSpPr/>
            <p:nvPr/>
          </p:nvSpPr>
          <p:spPr>
            <a:xfrm>
              <a:off x="4282751" y="4859703"/>
              <a:ext cx="3657600" cy="681691"/>
            </a:xfrm>
            <a:custGeom>
              <a:avLst/>
              <a:gdLst>
                <a:gd name="csX0" fmla="*/ 0 w 3657600"/>
                <a:gd name="csY0" fmla="*/ 340846 h 681691"/>
                <a:gd name="csX1" fmla="*/ 340846 w 3657600"/>
                <a:gd name="csY1" fmla="*/ 0 h 681691"/>
                <a:gd name="csX2" fmla="*/ 3316755 w 3657600"/>
                <a:gd name="csY2" fmla="*/ 0 h 681691"/>
                <a:gd name="csX3" fmla="*/ 3657601 w 3657600"/>
                <a:gd name="csY3" fmla="*/ 340846 h 681691"/>
                <a:gd name="csX4" fmla="*/ 3657600 w 3657600"/>
                <a:gd name="csY4" fmla="*/ 340846 h 681691"/>
                <a:gd name="csX5" fmla="*/ 3316754 w 3657600"/>
                <a:gd name="csY5" fmla="*/ 681692 h 681691"/>
                <a:gd name="csX6" fmla="*/ 340846 w 3657600"/>
                <a:gd name="csY6" fmla="*/ 681691 h 681691"/>
                <a:gd name="csX7" fmla="*/ 0 w 3657600"/>
                <a:gd name="csY7" fmla="*/ 340845 h 681691"/>
                <a:gd name="csX8" fmla="*/ 0 w 3657600"/>
                <a:gd name="csY8" fmla="*/ 340846 h 681691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3657600" h="681691" extrusionOk="0">
                  <a:moveTo>
                    <a:pt x="0" y="340846"/>
                  </a:moveTo>
                  <a:cubicBezTo>
                    <a:pt x="-23555" y="138073"/>
                    <a:pt x="123602" y="10884"/>
                    <a:pt x="340846" y="0"/>
                  </a:cubicBezTo>
                  <a:cubicBezTo>
                    <a:pt x="1095240" y="132882"/>
                    <a:pt x="2992299" y="-84951"/>
                    <a:pt x="3316755" y="0"/>
                  </a:cubicBezTo>
                  <a:cubicBezTo>
                    <a:pt x="3493041" y="11678"/>
                    <a:pt x="3652570" y="180408"/>
                    <a:pt x="3657601" y="340846"/>
                  </a:cubicBezTo>
                  <a:lnTo>
                    <a:pt x="3657600" y="340846"/>
                  </a:lnTo>
                  <a:cubicBezTo>
                    <a:pt x="3638668" y="518732"/>
                    <a:pt x="3511702" y="684895"/>
                    <a:pt x="3316754" y="681692"/>
                  </a:cubicBezTo>
                  <a:cubicBezTo>
                    <a:pt x="2552879" y="731225"/>
                    <a:pt x="1391552" y="696500"/>
                    <a:pt x="340846" y="681691"/>
                  </a:cubicBezTo>
                  <a:cubicBezTo>
                    <a:pt x="139315" y="679656"/>
                    <a:pt x="-3279" y="532176"/>
                    <a:pt x="0" y="340845"/>
                  </a:cubicBezTo>
                  <a:lnTo>
                    <a:pt x="0" y="340846"/>
                  </a:lnTo>
                  <a:close/>
                </a:path>
              </a:pathLst>
            </a:custGeom>
            <a:noFill/>
            <a:ln w="15875">
              <a:solidFill>
                <a:schemeClr val="bg1"/>
              </a:solidFill>
              <a:extLst>
                <a:ext uri="{C807C97D-BFC1-408E-A445-0C87EB9F89A2}">
                  <ask:lineSketchStyleProps xmlns:ask="http://schemas.microsoft.com/office/drawing/2018/sketchyshapes" sd="1219033472">
                    <a:prstGeom prst="roundRect">
                      <a:avLst>
                        <a:gd name="adj" fmla="val 50000"/>
                      </a:avLst>
                    </a:prstGeom>
                    <ask:type>
                      <ask:lineSketchCurved/>
                    </ask:type>
                  </ask:lineSketchStyleProps>
                </a:ext>
              </a:extLst>
            </a:ln>
            <a:effectLst>
              <a:outerShdw blurRad="520700" dist="38100" dir="600000" sx="103000" sy="103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  <p:sp>
          <p:nvSpPr>
            <p:cNvPr id="21" name="אליפסה 20">
              <a:extLst>
                <a:ext uri="{FF2B5EF4-FFF2-40B4-BE49-F238E27FC236}">
                  <a16:creationId xmlns:a16="http://schemas.microsoft.com/office/drawing/2014/main" id="{648D3493-A60E-EC12-027E-91D92DCD0E20}"/>
                </a:ext>
              </a:extLst>
            </p:cNvPr>
            <p:cNvSpPr/>
            <p:nvPr/>
          </p:nvSpPr>
          <p:spPr>
            <a:xfrm>
              <a:off x="7794718" y="4836941"/>
              <a:ext cx="729673" cy="740893"/>
            </a:xfrm>
            <a:custGeom>
              <a:avLst/>
              <a:gdLst>
                <a:gd name="csX0" fmla="*/ 0 w 729673"/>
                <a:gd name="csY0" fmla="*/ 370447 h 740893"/>
                <a:gd name="csX1" fmla="*/ 364837 w 729673"/>
                <a:gd name="csY1" fmla="*/ 0 h 740893"/>
                <a:gd name="csX2" fmla="*/ 729674 w 729673"/>
                <a:gd name="csY2" fmla="*/ 370447 h 740893"/>
                <a:gd name="csX3" fmla="*/ 364837 w 729673"/>
                <a:gd name="csY3" fmla="*/ 740894 h 740893"/>
                <a:gd name="csX4" fmla="*/ 0 w 729673"/>
                <a:gd name="csY4" fmla="*/ 370447 h 74089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729673" h="740893" fill="none" extrusionOk="0">
                  <a:moveTo>
                    <a:pt x="0" y="370447"/>
                  </a:moveTo>
                  <a:cubicBezTo>
                    <a:pt x="7789" y="166779"/>
                    <a:pt x="167722" y="-9011"/>
                    <a:pt x="364837" y="0"/>
                  </a:cubicBezTo>
                  <a:cubicBezTo>
                    <a:pt x="549834" y="-2526"/>
                    <a:pt x="715998" y="178731"/>
                    <a:pt x="729674" y="370447"/>
                  </a:cubicBezTo>
                  <a:cubicBezTo>
                    <a:pt x="727282" y="552233"/>
                    <a:pt x="550319" y="763146"/>
                    <a:pt x="364837" y="740894"/>
                  </a:cubicBezTo>
                  <a:cubicBezTo>
                    <a:pt x="191405" y="756604"/>
                    <a:pt x="32497" y="582853"/>
                    <a:pt x="0" y="370447"/>
                  </a:cubicBezTo>
                  <a:close/>
                </a:path>
                <a:path w="729673" h="740893" stroke="0" extrusionOk="0">
                  <a:moveTo>
                    <a:pt x="0" y="370447"/>
                  </a:moveTo>
                  <a:cubicBezTo>
                    <a:pt x="-11546" y="158733"/>
                    <a:pt x="160023" y="1246"/>
                    <a:pt x="364837" y="0"/>
                  </a:cubicBezTo>
                  <a:cubicBezTo>
                    <a:pt x="600666" y="7228"/>
                    <a:pt x="703552" y="166686"/>
                    <a:pt x="729674" y="370447"/>
                  </a:cubicBezTo>
                  <a:cubicBezTo>
                    <a:pt x="710498" y="593766"/>
                    <a:pt x="560504" y="773101"/>
                    <a:pt x="364837" y="740894"/>
                  </a:cubicBezTo>
                  <a:cubicBezTo>
                    <a:pt x="156459" y="737127"/>
                    <a:pt x="22283" y="585686"/>
                    <a:pt x="0" y="370447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300063"/>
                </a:gs>
                <a:gs pos="50000">
                  <a:srgbClr val="442A72">
                    <a:shade val="67500"/>
                    <a:satMod val="115000"/>
                  </a:srgbClr>
                </a:gs>
                <a:gs pos="100000">
                  <a:srgbClr val="442A72">
                    <a:shade val="100000"/>
                    <a:satMod val="115000"/>
                  </a:srgbClr>
                </a:gs>
              </a:gsLst>
              <a:lin ang="10800000" scaled="1"/>
              <a:tileRect/>
            </a:gradFill>
            <a:ln>
              <a:gradFill>
                <a:gsLst>
                  <a:gs pos="0">
                    <a:srgbClr val="300063"/>
                  </a:gs>
                  <a:gs pos="57000">
                    <a:srgbClr val="442A72"/>
                  </a:gs>
                  <a:gs pos="100000">
                    <a:srgbClr val="442A72"/>
                  </a:gs>
                </a:gsLst>
                <a:lin ang="5400000" scaled="1"/>
              </a:gradFill>
              <a:extLst>
                <a:ext uri="{C807C97D-BFC1-408E-A445-0C87EB9F89A2}">
                  <ask:lineSketchStyleProps xmlns:ask="http://schemas.microsoft.com/office/drawing/2018/sketchyshapes" sd="1219033472">
                    <a:prstGeom prst="ellipse">
                      <a:avLst/>
                    </a:prstGeom>
                    <ask:type>
                      <ask:lineSketchCurved/>
                    </ask:type>
                  </ask:lineSketchStyleProps>
                </a:ext>
              </a:extLst>
            </a:ln>
            <a:effectLst>
              <a:outerShdw blurRad="203200" dist="38100" dir="3000000" sx="104000" sy="104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  <p:sp>
          <p:nvSpPr>
            <p:cNvPr id="22" name="תיבת טקסט 21">
              <a:extLst>
                <a:ext uri="{FF2B5EF4-FFF2-40B4-BE49-F238E27FC236}">
                  <a16:creationId xmlns:a16="http://schemas.microsoft.com/office/drawing/2014/main" id="{CF25B1FF-41A7-4497-B99C-8B2B2ED74968}"/>
                </a:ext>
              </a:extLst>
            </p:cNvPr>
            <p:cNvSpPr txBox="1"/>
            <p:nvPr/>
          </p:nvSpPr>
          <p:spPr>
            <a:xfrm>
              <a:off x="7916197" y="4815662"/>
              <a:ext cx="486713" cy="707886"/>
            </a:xfrm>
            <a:prstGeom prst="rect">
              <a:avLst/>
            </a:prstGeom>
            <a:noFill/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square">
              <a:spAutoFit/>
            </a:bodyPr>
            <a:lstStyle/>
            <a:p>
              <a:pPr lvl="0" algn="ctr"/>
              <a:r>
                <a:rPr lang="he-IL" sz="4000" dirty="0">
                  <a:solidFill>
                    <a:schemeClr val="bg1"/>
                  </a:solidFill>
                  <a:effectLst>
                    <a:outerShdw blurRad="190500" dist="38100" dir="2700000" sx="102000" sy="102000" algn="tl" rotWithShape="0">
                      <a:prstClr val="black">
                        <a:alpha val="40000"/>
                      </a:prstClr>
                    </a:outerShdw>
                  </a:effectLst>
                  <a:latin typeface="Talent FS Liver" panose="020B0604020202020204" charset="-79"/>
                  <a:cs typeface="Talent FS Liver" panose="020B0604020202020204" charset="-79"/>
                </a:rPr>
                <a:t>ח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550680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6E6B09-488C-EDFA-D7EA-FBA7C00B28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תמונה 4">
            <a:extLst>
              <a:ext uri="{FF2B5EF4-FFF2-40B4-BE49-F238E27FC236}">
                <a16:creationId xmlns:a16="http://schemas.microsoft.com/office/drawing/2014/main" id="{A8D22C96-492D-F7B8-AD52-0E837BE9525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563" y="0"/>
            <a:ext cx="12192000" cy="6858000"/>
          </a:xfrm>
          <a:prstGeom prst="rect">
            <a:avLst/>
          </a:prstGeom>
        </p:spPr>
      </p:pic>
      <p:grpSp>
        <p:nvGrpSpPr>
          <p:cNvPr id="2" name="קבוצה 1">
            <a:extLst>
              <a:ext uri="{FF2B5EF4-FFF2-40B4-BE49-F238E27FC236}">
                <a16:creationId xmlns:a16="http://schemas.microsoft.com/office/drawing/2014/main" id="{617B9CA5-8CF2-E4E6-0BA8-B475F190853C}"/>
              </a:ext>
            </a:extLst>
          </p:cNvPr>
          <p:cNvGrpSpPr/>
          <p:nvPr/>
        </p:nvGrpSpPr>
        <p:grpSpPr>
          <a:xfrm>
            <a:off x="-2563" y="328045"/>
            <a:ext cx="12192000" cy="2785370"/>
            <a:chOff x="-2563" y="328045"/>
            <a:chExt cx="12192000" cy="2785370"/>
          </a:xfrm>
        </p:grpSpPr>
        <p:pic>
          <p:nvPicPr>
            <p:cNvPr id="7" name="תמונה 6">
              <a:extLst>
                <a:ext uri="{FF2B5EF4-FFF2-40B4-BE49-F238E27FC236}">
                  <a16:creationId xmlns:a16="http://schemas.microsoft.com/office/drawing/2014/main" id="{5F4E59F0-A322-03C3-9DF1-B0265A85518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0319" r="20774"/>
            <a:stretch>
              <a:fillRect/>
            </a:stretch>
          </p:blipFill>
          <p:spPr>
            <a:xfrm rot="10800000" flipH="1">
              <a:off x="-2563" y="581891"/>
              <a:ext cx="12192000" cy="2388945"/>
            </a:xfrm>
            <a:prstGeom prst="rect">
              <a:avLst/>
            </a:prstGeom>
          </p:spPr>
        </p:pic>
        <p:pic>
          <p:nvPicPr>
            <p:cNvPr id="9" name="תמונה 8">
              <a:extLst>
                <a:ext uri="{FF2B5EF4-FFF2-40B4-BE49-F238E27FC236}">
                  <a16:creationId xmlns:a16="http://schemas.microsoft.com/office/drawing/2014/main" id="{3DCE53C9-6312-E287-B2B8-5669212AB00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/>
            <a:stretch/>
          </p:blipFill>
          <p:spPr>
            <a:xfrm>
              <a:off x="485367" y="328045"/>
              <a:ext cx="1562689" cy="2785370"/>
            </a:xfrm>
            <a:prstGeom prst="rect">
              <a:avLst/>
            </a:prstGeom>
          </p:spPr>
        </p:pic>
        <p:sp>
          <p:nvSpPr>
            <p:cNvPr id="8" name="תיבת טקסט 7">
              <a:extLst>
                <a:ext uri="{FF2B5EF4-FFF2-40B4-BE49-F238E27FC236}">
                  <a16:creationId xmlns:a16="http://schemas.microsoft.com/office/drawing/2014/main" id="{0F4A9E45-E698-5DC2-D805-880FBC1379CB}"/>
                </a:ext>
              </a:extLst>
            </p:cNvPr>
            <p:cNvSpPr txBox="1"/>
            <p:nvPr/>
          </p:nvSpPr>
          <p:spPr>
            <a:xfrm>
              <a:off x="1734125" y="1031844"/>
              <a:ext cx="9694674" cy="193899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lvl="0" algn="ctr"/>
              <a:r>
                <a:rPr lang="he-IL" sz="40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ver" pitchFamily="2" charset="-79"/>
                  <a:cs typeface="Talent FS Liver" pitchFamily="2" charset="-79"/>
                </a:rPr>
                <a:t>מה אנחנו עושים בפסח, </a:t>
              </a:r>
              <a:br>
                <a:rPr lang="en-US" sz="40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ver" pitchFamily="2" charset="-79"/>
                  <a:cs typeface="Talent FS Liver" pitchFamily="2" charset="-79"/>
                </a:rPr>
              </a:br>
              <a:r>
                <a:rPr lang="he-IL" sz="40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ver" pitchFamily="2" charset="-79"/>
                  <a:cs typeface="Talent FS Liver" pitchFamily="2" charset="-79"/>
                </a:rPr>
                <a:t>שעוזר לנו כל השנה להתחזק ב"עשה טוב"? </a:t>
              </a:r>
            </a:p>
            <a:p>
              <a:pPr lvl="0" algn="ctr"/>
              <a:endParaRPr lang="he-IL" sz="4000" dirty="0">
                <a:gradFill>
                  <a:gsLst>
                    <a:gs pos="70000">
                      <a:srgbClr val="300063"/>
                    </a:gs>
                    <a:gs pos="52000">
                      <a:srgbClr val="4F207A"/>
                    </a:gs>
                    <a:gs pos="28000">
                      <a:srgbClr val="52267C"/>
                    </a:gs>
                  </a:gsLst>
                  <a:lin ang="0" scaled="1"/>
                </a:gradFill>
                <a:latin typeface="Talent FS Liver" pitchFamily="2" charset="-79"/>
                <a:cs typeface="Talent FS Liver" pitchFamily="2" charset="-79"/>
              </a:endParaRPr>
            </a:p>
          </p:txBody>
        </p:sp>
      </p:grpSp>
      <p:grpSp>
        <p:nvGrpSpPr>
          <p:cNvPr id="3" name="קבוצה 2">
            <a:extLst>
              <a:ext uri="{FF2B5EF4-FFF2-40B4-BE49-F238E27FC236}">
                <a16:creationId xmlns:a16="http://schemas.microsoft.com/office/drawing/2014/main" id="{DF9DC132-1EC6-C4D2-6CDD-A8859D337DFE}"/>
              </a:ext>
            </a:extLst>
          </p:cNvPr>
          <p:cNvGrpSpPr/>
          <p:nvPr/>
        </p:nvGrpSpPr>
        <p:grpSpPr>
          <a:xfrm>
            <a:off x="2927927" y="2902558"/>
            <a:ext cx="6635119" cy="2675276"/>
            <a:chOff x="2927927" y="2902558"/>
            <a:chExt cx="6635119" cy="2675276"/>
          </a:xfrm>
        </p:grpSpPr>
        <p:sp>
          <p:nvSpPr>
            <p:cNvPr id="10" name="תיבת טקסט 9">
              <a:extLst>
                <a:ext uri="{FF2B5EF4-FFF2-40B4-BE49-F238E27FC236}">
                  <a16:creationId xmlns:a16="http://schemas.microsoft.com/office/drawing/2014/main" id="{200265A1-F7F6-9A15-ED3D-7CFD34F7219A}"/>
                </a:ext>
              </a:extLst>
            </p:cNvPr>
            <p:cNvSpPr txBox="1"/>
            <p:nvPr/>
          </p:nvSpPr>
          <p:spPr>
            <a:xfrm>
              <a:off x="2927927" y="2958327"/>
              <a:ext cx="6331021" cy="584775"/>
            </a:xfrm>
            <a:prstGeom prst="rect">
              <a:avLst/>
            </a:prstGeom>
            <a:noFill/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square">
              <a:spAutoFit/>
            </a:bodyPr>
            <a:lstStyle/>
            <a:p>
              <a:pPr lvl="0" algn="ctr"/>
              <a:r>
                <a:rPr lang="he-IL" sz="3200" dirty="0">
                  <a:solidFill>
                    <a:schemeClr val="bg1"/>
                  </a:solidFill>
                  <a:effectLst>
                    <a:outerShdw blurRad="190500" dist="38100" dir="2700000" sx="102000" sy="102000" algn="tl" rotWithShape="0">
                      <a:prstClr val="black">
                        <a:alpha val="40000"/>
                      </a:prstClr>
                    </a:outerShdw>
                  </a:effectLst>
                  <a:latin typeface="Talent FS Extra-light" panose="020B0604020202020204" charset="-79"/>
                  <a:cs typeface="Talent FS Extra-light" panose="020B0604020202020204" charset="-79"/>
                </a:rPr>
                <a:t>נזהרים מאכילת מצה</a:t>
              </a:r>
            </a:p>
          </p:txBody>
        </p:sp>
        <p:sp>
          <p:nvSpPr>
            <p:cNvPr id="12" name="מלבן: פינות מעוגלות 11">
              <a:extLst>
                <a:ext uri="{FF2B5EF4-FFF2-40B4-BE49-F238E27FC236}">
                  <a16:creationId xmlns:a16="http://schemas.microsoft.com/office/drawing/2014/main" id="{FA1E1A89-EABD-54FC-E70B-C7F6AC87C9E8}"/>
                </a:ext>
              </a:extLst>
            </p:cNvPr>
            <p:cNvSpPr/>
            <p:nvPr/>
          </p:nvSpPr>
          <p:spPr>
            <a:xfrm>
              <a:off x="3834883" y="2925320"/>
              <a:ext cx="4559424" cy="681691"/>
            </a:xfrm>
            <a:custGeom>
              <a:avLst/>
              <a:gdLst>
                <a:gd name="csX0" fmla="*/ 0 w 4559424"/>
                <a:gd name="csY0" fmla="*/ 340846 h 681691"/>
                <a:gd name="csX1" fmla="*/ 340846 w 4559424"/>
                <a:gd name="csY1" fmla="*/ 0 h 681691"/>
                <a:gd name="csX2" fmla="*/ 4218579 w 4559424"/>
                <a:gd name="csY2" fmla="*/ 0 h 681691"/>
                <a:gd name="csX3" fmla="*/ 4559425 w 4559424"/>
                <a:gd name="csY3" fmla="*/ 340846 h 681691"/>
                <a:gd name="csX4" fmla="*/ 4559424 w 4559424"/>
                <a:gd name="csY4" fmla="*/ 340846 h 681691"/>
                <a:gd name="csX5" fmla="*/ 4218578 w 4559424"/>
                <a:gd name="csY5" fmla="*/ 681692 h 681691"/>
                <a:gd name="csX6" fmla="*/ 340846 w 4559424"/>
                <a:gd name="csY6" fmla="*/ 681691 h 681691"/>
                <a:gd name="csX7" fmla="*/ 0 w 4559424"/>
                <a:gd name="csY7" fmla="*/ 340845 h 681691"/>
                <a:gd name="csX8" fmla="*/ 0 w 4559424"/>
                <a:gd name="csY8" fmla="*/ 340846 h 681691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4559424" h="681691" extrusionOk="0">
                  <a:moveTo>
                    <a:pt x="0" y="340846"/>
                  </a:moveTo>
                  <a:cubicBezTo>
                    <a:pt x="-23555" y="138073"/>
                    <a:pt x="123602" y="10884"/>
                    <a:pt x="340846" y="0"/>
                  </a:cubicBezTo>
                  <a:cubicBezTo>
                    <a:pt x="1271197" y="132882"/>
                    <a:pt x="3235921" y="-84951"/>
                    <a:pt x="4218579" y="0"/>
                  </a:cubicBezTo>
                  <a:cubicBezTo>
                    <a:pt x="4394865" y="11678"/>
                    <a:pt x="4554394" y="180408"/>
                    <a:pt x="4559425" y="340846"/>
                  </a:cubicBezTo>
                  <a:lnTo>
                    <a:pt x="4559424" y="340846"/>
                  </a:lnTo>
                  <a:cubicBezTo>
                    <a:pt x="4540492" y="518732"/>
                    <a:pt x="4413526" y="684895"/>
                    <a:pt x="4218578" y="681692"/>
                  </a:cubicBezTo>
                  <a:cubicBezTo>
                    <a:pt x="2882022" y="731225"/>
                    <a:pt x="1473793" y="696500"/>
                    <a:pt x="340846" y="681691"/>
                  </a:cubicBezTo>
                  <a:cubicBezTo>
                    <a:pt x="139315" y="679656"/>
                    <a:pt x="-3279" y="532176"/>
                    <a:pt x="0" y="340845"/>
                  </a:cubicBezTo>
                  <a:lnTo>
                    <a:pt x="0" y="340846"/>
                  </a:lnTo>
                  <a:close/>
                </a:path>
              </a:pathLst>
            </a:custGeom>
            <a:noFill/>
            <a:ln w="15875">
              <a:solidFill>
                <a:schemeClr val="bg1"/>
              </a:solidFill>
              <a:extLst>
                <a:ext uri="{C807C97D-BFC1-408E-A445-0C87EB9F89A2}">
                  <ask:lineSketchStyleProps xmlns:ask="http://schemas.microsoft.com/office/drawing/2018/sketchyshapes" sd="1219033472">
                    <a:prstGeom prst="roundRect">
                      <a:avLst>
                        <a:gd name="adj" fmla="val 50000"/>
                      </a:avLst>
                    </a:prstGeom>
                    <ask:type>
                      <ask:lineSketchCurved/>
                    </ask:type>
                  </ask:lineSketchStyleProps>
                </a:ext>
              </a:extLst>
            </a:ln>
            <a:effectLst>
              <a:outerShdw blurRad="520700" dist="38100" dir="600000" sx="103000" sy="103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  <p:sp>
          <p:nvSpPr>
            <p:cNvPr id="14" name="אליפסה 13">
              <a:extLst>
                <a:ext uri="{FF2B5EF4-FFF2-40B4-BE49-F238E27FC236}">
                  <a16:creationId xmlns:a16="http://schemas.microsoft.com/office/drawing/2014/main" id="{10BE423B-116C-3B9E-2AC1-D671B32C5C83}"/>
                </a:ext>
              </a:extLst>
            </p:cNvPr>
            <p:cNvSpPr/>
            <p:nvPr/>
          </p:nvSpPr>
          <p:spPr>
            <a:xfrm>
              <a:off x="8221361" y="2902558"/>
              <a:ext cx="729673" cy="740893"/>
            </a:xfrm>
            <a:custGeom>
              <a:avLst/>
              <a:gdLst>
                <a:gd name="csX0" fmla="*/ 0 w 729673"/>
                <a:gd name="csY0" fmla="*/ 370447 h 740893"/>
                <a:gd name="csX1" fmla="*/ 364837 w 729673"/>
                <a:gd name="csY1" fmla="*/ 0 h 740893"/>
                <a:gd name="csX2" fmla="*/ 729674 w 729673"/>
                <a:gd name="csY2" fmla="*/ 370447 h 740893"/>
                <a:gd name="csX3" fmla="*/ 364837 w 729673"/>
                <a:gd name="csY3" fmla="*/ 740894 h 740893"/>
                <a:gd name="csX4" fmla="*/ 0 w 729673"/>
                <a:gd name="csY4" fmla="*/ 370447 h 74089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729673" h="740893" fill="none" extrusionOk="0">
                  <a:moveTo>
                    <a:pt x="0" y="370447"/>
                  </a:moveTo>
                  <a:cubicBezTo>
                    <a:pt x="7789" y="166779"/>
                    <a:pt x="167722" y="-9011"/>
                    <a:pt x="364837" y="0"/>
                  </a:cubicBezTo>
                  <a:cubicBezTo>
                    <a:pt x="549834" y="-2526"/>
                    <a:pt x="715998" y="178731"/>
                    <a:pt x="729674" y="370447"/>
                  </a:cubicBezTo>
                  <a:cubicBezTo>
                    <a:pt x="727282" y="552233"/>
                    <a:pt x="550319" y="763146"/>
                    <a:pt x="364837" y="740894"/>
                  </a:cubicBezTo>
                  <a:cubicBezTo>
                    <a:pt x="191405" y="756604"/>
                    <a:pt x="32497" y="582853"/>
                    <a:pt x="0" y="370447"/>
                  </a:cubicBezTo>
                  <a:close/>
                </a:path>
                <a:path w="729673" h="740893" stroke="0" extrusionOk="0">
                  <a:moveTo>
                    <a:pt x="0" y="370447"/>
                  </a:moveTo>
                  <a:cubicBezTo>
                    <a:pt x="-11546" y="158733"/>
                    <a:pt x="160023" y="1246"/>
                    <a:pt x="364837" y="0"/>
                  </a:cubicBezTo>
                  <a:cubicBezTo>
                    <a:pt x="600666" y="7228"/>
                    <a:pt x="703552" y="166686"/>
                    <a:pt x="729674" y="370447"/>
                  </a:cubicBezTo>
                  <a:cubicBezTo>
                    <a:pt x="710498" y="593766"/>
                    <a:pt x="560504" y="773101"/>
                    <a:pt x="364837" y="740894"/>
                  </a:cubicBezTo>
                  <a:cubicBezTo>
                    <a:pt x="156459" y="737127"/>
                    <a:pt x="22283" y="585686"/>
                    <a:pt x="0" y="370447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300063"/>
                </a:gs>
                <a:gs pos="50000">
                  <a:srgbClr val="442A72">
                    <a:shade val="67500"/>
                    <a:satMod val="115000"/>
                  </a:srgbClr>
                </a:gs>
                <a:gs pos="100000">
                  <a:srgbClr val="442A72">
                    <a:shade val="100000"/>
                    <a:satMod val="115000"/>
                  </a:srgbClr>
                </a:gs>
              </a:gsLst>
              <a:lin ang="10800000" scaled="1"/>
              <a:tileRect/>
            </a:gradFill>
            <a:ln>
              <a:gradFill>
                <a:gsLst>
                  <a:gs pos="0">
                    <a:srgbClr val="300063"/>
                  </a:gs>
                  <a:gs pos="57000">
                    <a:srgbClr val="442A72"/>
                  </a:gs>
                  <a:gs pos="100000">
                    <a:srgbClr val="442A72"/>
                  </a:gs>
                </a:gsLst>
                <a:lin ang="5400000" scaled="1"/>
              </a:gradFill>
              <a:extLst>
                <a:ext uri="{C807C97D-BFC1-408E-A445-0C87EB9F89A2}">
                  <ask:lineSketchStyleProps xmlns:ask="http://schemas.microsoft.com/office/drawing/2018/sketchyshapes" sd="1219033472">
                    <a:prstGeom prst="ellipse">
                      <a:avLst/>
                    </a:prstGeom>
                    <ask:type>
                      <ask:lineSketchCurved/>
                    </ask:type>
                  </ask:lineSketchStyleProps>
                </a:ext>
              </a:extLst>
            </a:ln>
            <a:effectLst>
              <a:outerShdw blurRad="203200" dist="38100" dir="3000000" sx="104000" sy="104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  <p:sp>
          <p:nvSpPr>
            <p:cNvPr id="13" name="תיבת טקסט 12">
              <a:extLst>
                <a:ext uri="{FF2B5EF4-FFF2-40B4-BE49-F238E27FC236}">
                  <a16:creationId xmlns:a16="http://schemas.microsoft.com/office/drawing/2014/main" id="{2048A1BB-AB49-1AF1-D7FB-C14764F0CE41}"/>
                </a:ext>
              </a:extLst>
            </p:cNvPr>
            <p:cNvSpPr txBox="1"/>
            <p:nvPr/>
          </p:nvSpPr>
          <p:spPr>
            <a:xfrm>
              <a:off x="8342840" y="2982956"/>
              <a:ext cx="486713" cy="707886"/>
            </a:xfrm>
            <a:prstGeom prst="rect">
              <a:avLst/>
            </a:prstGeom>
            <a:noFill/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square">
              <a:spAutoFit/>
            </a:bodyPr>
            <a:lstStyle/>
            <a:p>
              <a:pPr lvl="0" algn="ctr"/>
              <a:r>
                <a:rPr lang="he-IL" sz="4000" dirty="0">
                  <a:solidFill>
                    <a:schemeClr val="bg1"/>
                  </a:solidFill>
                  <a:effectLst>
                    <a:outerShdw blurRad="190500" dist="38100" dir="2700000" sx="102000" sy="102000" algn="tl" rotWithShape="0">
                      <a:prstClr val="black">
                        <a:alpha val="40000"/>
                      </a:prstClr>
                    </a:outerShdw>
                  </a:effectLst>
                  <a:latin typeface="Talent FS Liver" panose="020B0604020202020204" charset="-79"/>
                  <a:cs typeface="Talent FS Liver" panose="020B0604020202020204" charset="-79"/>
                </a:rPr>
                <a:t>י</a:t>
              </a:r>
            </a:p>
          </p:txBody>
        </p:sp>
        <p:sp>
          <p:nvSpPr>
            <p:cNvPr id="15" name="תיבת טקסט 14">
              <a:extLst>
                <a:ext uri="{FF2B5EF4-FFF2-40B4-BE49-F238E27FC236}">
                  <a16:creationId xmlns:a16="http://schemas.microsoft.com/office/drawing/2014/main" id="{1B5444B6-4816-3282-F581-B2DAD1012F6B}"/>
                </a:ext>
              </a:extLst>
            </p:cNvPr>
            <p:cNvSpPr txBox="1"/>
            <p:nvPr/>
          </p:nvSpPr>
          <p:spPr>
            <a:xfrm>
              <a:off x="2927927" y="3939360"/>
              <a:ext cx="6331021" cy="584775"/>
            </a:xfrm>
            <a:prstGeom prst="rect">
              <a:avLst/>
            </a:prstGeom>
            <a:noFill/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square">
              <a:spAutoFit/>
            </a:bodyPr>
            <a:lstStyle/>
            <a:p>
              <a:pPr lvl="0" algn="ctr"/>
              <a:r>
                <a:rPr lang="he-IL" sz="3200" dirty="0">
                  <a:solidFill>
                    <a:schemeClr val="bg1"/>
                  </a:solidFill>
                  <a:effectLst>
                    <a:outerShdw blurRad="190500" dist="38100" dir="2700000" sx="102000" sy="102000" algn="tl" rotWithShape="0">
                      <a:prstClr val="black">
                        <a:alpha val="40000"/>
                      </a:prstClr>
                    </a:outerShdw>
                  </a:effectLst>
                  <a:latin typeface="Talent FS Extra-light" panose="020B0604020202020204" charset="-79"/>
                  <a:cs typeface="Talent FS Extra-light" panose="020B0604020202020204" charset="-79"/>
                </a:rPr>
                <a:t>מקיימים את מצוות אכילת מצה</a:t>
              </a:r>
            </a:p>
          </p:txBody>
        </p:sp>
        <p:sp>
          <p:nvSpPr>
            <p:cNvPr id="16" name="מלבן: פינות מעוגלות 15">
              <a:extLst>
                <a:ext uri="{FF2B5EF4-FFF2-40B4-BE49-F238E27FC236}">
                  <a16:creationId xmlns:a16="http://schemas.microsoft.com/office/drawing/2014/main" id="{B7254CCF-2FB9-C5E0-E698-BEC053CB087E}"/>
                </a:ext>
              </a:extLst>
            </p:cNvPr>
            <p:cNvSpPr/>
            <p:nvPr/>
          </p:nvSpPr>
          <p:spPr>
            <a:xfrm>
              <a:off x="3051109" y="3906353"/>
              <a:ext cx="5990253" cy="681691"/>
            </a:xfrm>
            <a:custGeom>
              <a:avLst/>
              <a:gdLst>
                <a:gd name="csX0" fmla="*/ 0 w 5990253"/>
                <a:gd name="csY0" fmla="*/ 340846 h 681691"/>
                <a:gd name="csX1" fmla="*/ 340846 w 5990253"/>
                <a:gd name="csY1" fmla="*/ 0 h 681691"/>
                <a:gd name="csX2" fmla="*/ 5649408 w 5990253"/>
                <a:gd name="csY2" fmla="*/ 0 h 681691"/>
                <a:gd name="csX3" fmla="*/ 5990254 w 5990253"/>
                <a:gd name="csY3" fmla="*/ 340846 h 681691"/>
                <a:gd name="csX4" fmla="*/ 5990253 w 5990253"/>
                <a:gd name="csY4" fmla="*/ 340846 h 681691"/>
                <a:gd name="csX5" fmla="*/ 5649407 w 5990253"/>
                <a:gd name="csY5" fmla="*/ 681692 h 681691"/>
                <a:gd name="csX6" fmla="*/ 340846 w 5990253"/>
                <a:gd name="csY6" fmla="*/ 681691 h 681691"/>
                <a:gd name="csX7" fmla="*/ 0 w 5990253"/>
                <a:gd name="csY7" fmla="*/ 340845 h 681691"/>
                <a:gd name="csX8" fmla="*/ 0 w 5990253"/>
                <a:gd name="csY8" fmla="*/ 340846 h 681691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5990253" h="681691" extrusionOk="0">
                  <a:moveTo>
                    <a:pt x="0" y="340846"/>
                  </a:moveTo>
                  <a:cubicBezTo>
                    <a:pt x="-23555" y="138073"/>
                    <a:pt x="123602" y="10884"/>
                    <a:pt x="340846" y="0"/>
                  </a:cubicBezTo>
                  <a:cubicBezTo>
                    <a:pt x="2845830" y="132882"/>
                    <a:pt x="3855989" y="-84951"/>
                    <a:pt x="5649408" y="0"/>
                  </a:cubicBezTo>
                  <a:cubicBezTo>
                    <a:pt x="5825694" y="11678"/>
                    <a:pt x="5985223" y="180408"/>
                    <a:pt x="5990254" y="340846"/>
                  </a:cubicBezTo>
                  <a:lnTo>
                    <a:pt x="5990253" y="340846"/>
                  </a:lnTo>
                  <a:cubicBezTo>
                    <a:pt x="5971321" y="518732"/>
                    <a:pt x="5844355" y="684895"/>
                    <a:pt x="5649407" y="681692"/>
                  </a:cubicBezTo>
                  <a:cubicBezTo>
                    <a:pt x="4936457" y="731225"/>
                    <a:pt x="2575237" y="696500"/>
                    <a:pt x="340846" y="681691"/>
                  </a:cubicBezTo>
                  <a:cubicBezTo>
                    <a:pt x="139315" y="679656"/>
                    <a:pt x="-3279" y="532176"/>
                    <a:pt x="0" y="340845"/>
                  </a:cubicBezTo>
                  <a:lnTo>
                    <a:pt x="0" y="340846"/>
                  </a:lnTo>
                  <a:close/>
                </a:path>
              </a:pathLst>
            </a:custGeom>
            <a:noFill/>
            <a:ln w="15875">
              <a:solidFill>
                <a:schemeClr val="bg1"/>
              </a:solidFill>
              <a:extLst>
                <a:ext uri="{C807C97D-BFC1-408E-A445-0C87EB9F89A2}">
                  <ask:lineSketchStyleProps xmlns:ask="http://schemas.microsoft.com/office/drawing/2018/sketchyshapes" sd="1219033472">
                    <a:prstGeom prst="roundRect">
                      <a:avLst>
                        <a:gd name="adj" fmla="val 50000"/>
                      </a:avLst>
                    </a:prstGeom>
                    <ask:type>
                      <ask:lineSketchCurved/>
                    </ask:type>
                  </ask:lineSketchStyleProps>
                </a:ext>
              </a:extLst>
            </a:ln>
            <a:effectLst>
              <a:glow rad="127000">
                <a:schemeClr val="bg1">
                  <a:alpha val="45000"/>
                </a:schemeClr>
              </a:glow>
              <a:outerShdw blurRad="520700" dist="38100" dir="600000" sx="103000" sy="103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  <p:sp>
          <p:nvSpPr>
            <p:cNvPr id="17" name="אליפסה 16">
              <a:extLst>
                <a:ext uri="{FF2B5EF4-FFF2-40B4-BE49-F238E27FC236}">
                  <a16:creationId xmlns:a16="http://schemas.microsoft.com/office/drawing/2014/main" id="{DEFC459C-2272-0FA3-D672-CDB024E828ED}"/>
                </a:ext>
              </a:extLst>
            </p:cNvPr>
            <p:cNvSpPr/>
            <p:nvPr/>
          </p:nvSpPr>
          <p:spPr>
            <a:xfrm>
              <a:off x="8833373" y="3877187"/>
              <a:ext cx="729673" cy="740893"/>
            </a:xfrm>
            <a:custGeom>
              <a:avLst/>
              <a:gdLst>
                <a:gd name="csX0" fmla="*/ 0 w 729673"/>
                <a:gd name="csY0" fmla="*/ 370447 h 740893"/>
                <a:gd name="csX1" fmla="*/ 364837 w 729673"/>
                <a:gd name="csY1" fmla="*/ 0 h 740893"/>
                <a:gd name="csX2" fmla="*/ 729674 w 729673"/>
                <a:gd name="csY2" fmla="*/ 370447 h 740893"/>
                <a:gd name="csX3" fmla="*/ 364837 w 729673"/>
                <a:gd name="csY3" fmla="*/ 740894 h 740893"/>
                <a:gd name="csX4" fmla="*/ 0 w 729673"/>
                <a:gd name="csY4" fmla="*/ 370447 h 74089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729673" h="740893" fill="none" extrusionOk="0">
                  <a:moveTo>
                    <a:pt x="0" y="370447"/>
                  </a:moveTo>
                  <a:cubicBezTo>
                    <a:pt x="7789" y="166779"/>
                    <a:pt x="167722" y="-9011"/>
                    <a:pt x="364837" y="0"/>
                  </a:cubicBezTo>
                  <a:cubicBezTo>
                    <a:pt x="549834" y="-2526"/>
                    <a:pt x="715998" y="178731"/>
                    <a:pt x="729674" y="370447"/>
                  </a:cubicBezTo>
                  <a:cubicBezTo>
                    <a:pt x="727282" y="552233"/>
                    <a:pt x="550319" y="763146"/>
                    <a:pt x="364837" y="740894"/>
                  </a:cubicBezTo>
                  <a:cubicBezTo>
                    <a:pt x="191405" y="756604"/>
                    <a:pt x="32497" y="582853"/>
                    <a:pt x="0" y="370447"/>
                  </a:cubicBezTo>
                  <a:close/>
                </a:path>
                <a:path w="729673" h="740893" stroke="0" extrusionOk="0">
                  <a:moveTo>
                    <a:pt x="0" y="370447"/>
                  </a:moveTo>
                  <a:cubicBezTo>
                    <a:pt x="-11546" y="158733"/>
                    <a:pt x="160023" y="1246"/>
                    <a:pt x="364837" y="0"/>
                  </a:cubicBezTo>
                  <a:cubicBezTo>
                    <a:pt x="600666" y="7228"/>
                    <a:pt x="703552" y="166686"/>
                    <a:pt x="729674" y="370447"/>
                  </a:cubicBezTo>
                  <a:cubicBezTo>
                    <a:pt x="710498" y="593766"/>
                    <a:pt x="560504" y="773101"/>
                    <a:pt x="364837" y="740894"/>
                  </a:cubicBezTo>
                  <a:cubicBezTo>
                    <a:pt x="156459" y="737127"/>
                    <a:pt x="22283" y="585686"/>
                    <a:pt x="0" y="370447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300063"/>
                </a:gs>
                <a:gs pos="50000">
                  <a:srgbClr val="442A72">
                    <a:shade val="67500"/>
                    <a:satMod val="115000"/>
                  </a:srgbClr>
                </a:gs>
                <a:gs pos="100000">
                  <a:srgbClr val="442A72">
                    <a:shade val="100000"/>
                    <a:satMod val="115000"/>
                  </a:srgbClr>
                </a:gs>
              </a:gsLst>
              <a:lin ang="10800000" scaled="1"/>
              <a:tileRect/>
            </a:gradFill>
            <a:ln>
              <a:gradFill>
                <a:gsLst>
                  <a:gs pos="0">
                    <a:srgbClr val="300063"/>
                  </a:gs>
                  <a:gs pos="57000">
                    <a:srgbClr val="442A72"/>
                  </a:gs>
                  <a:gs pos="100000">
                    <a:srgbClr val="442A72"/>
                  </a:gs>
                </a:gsLst>
                <a:lin ang="5400000" scaled="1"/>
              </a:gradFill>
              <a:extLst>
                <a:ext uri="{C807C97D-BFC1-408E-A445-0C87EB9F89A2}">
                  <ask:lineSketchStyleProps xmlns:ask="http://schemas.microsoft.com/office/drawing/2018/sketchyshapes" sd="1219033472">
                    <a:prstGeom prst="ellipse">
                      <a:avLst/>
                    </a:prstGeom>
                    <ask:type>
                      <ask:lineSketchCurved/>
                    </ask:type>
                  </ask:lineSketchStyleProps>
                </a:ext>
              </a:extLst>
            </a:ln>
            <a:effectLst>
              <a:outerShdw blurRad="203200" dist="38100" dir="3000000" sx="104000" sy="104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  <p:sp>
          <p:nvSpPr>
            <p:cNvPr id="18" name="תיבת טקסט 17">
              <a:extLst>
                <a:ext uri="{FF2B5EF4-FFF2-40B4-BE49-F238E27FC236}">
                  <a16:creationId xmlns:a16="http://schemas.microsoft.com/office/drawing/2014/main" id="{F63DC7AF-2B8E-A82F-1B14-37EE48F94023}"/>
                </a:ext>
              </a:extLst>
            </p:cNvPr>
            <p:cNvSpPr txBox="1"/>
            <p:nvPr/>
          </p:nvSpPr>
          <p:spPr>
            <a:xfrm>
              <a:off x="8954852" y="3855908"/>
              <a:ext cx="486713" cy="707886"/>
            </a:xfrm>
            <a:prstGeom prst="rect">
              <a:avLst/>
            </a:prstGeom>
            <a:noFill/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square">
              <a:spAutoFit/>
            </a:bodyPr>
            <a:lstStyle/>
            <a:p>
              <a:pPr lvl="0" algn="ctr"/>
              <a:r>
                <a:rPr lang="he-IL" sz="4000" dirty="0">
                  <a:solidFill>
                    <a:schemeClr val="bg1"/>
                  </a:solidFill>
                  <a:effectLst>
                    <a:outerShdw blurRad="190500" dist="38100" dir="2700000" sx="102000" sy="102000" algn="tl" rotWithShape="0">
                      <a:prstClr val="black">
                        <a:alpha val="40000"/>
                      </a:prstClr>
                    </a:outerShdw>
                  </a:effectLst>
                  <a:latin typeface="Talent FS Liver" panose="020B0604020202020204" charset="-79"/>
                  <a:cs typeface="Talent FS Liver" panose="020B0604020202020204" charset="-79"/>
                </a:rPr>
                <a:t>ו</a:t>
              </a:r>
            </a:p>
          </p:txBody>
        </p:sp>
        <p:sp>
          <p:nvSpPr>
            <p:cNvPr id="19" name="תיבת טקסט 18">
              <a:extLst>
                <a:ext uri="{FF2B5EF4-FFF2-40B4-BE49-F238E27FC236}">
                  <a16:creationId xmlns:a16="http://schemas.microsoft.com/office/drawing/2014/main" id="{1364BB94-90FC-B036-4E4D-15AED9E72763}"/>
                </a:ext>
              </a:extLst>
            </p:cNvPr>
            <p:cNvSpPr txBox="1"/>
            <p:nvPr/>
          </p:nvSpPr>
          <p:spPr>
            <a:xfrm>
              <a:off x="2930489" y="4892710"/>
              <a:ext cx="6331021" cy="584775"/>
            </a:xfrm>
            <a:prstGeom prst="rect">
              <a:avLst/>
            </a:prstGeom>
            <a:noFill/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square">
              <a:spAutoFit/>
            </a:bodyPr>
            <a:lstStyle/>
            <a:p>
              <a:pPr lvl="0" algn="ctr"/>
              <a:r>
                <a:rPr lang="he-IL" sz="3200" dirty="0">
                  <a:solidFill>
                    <a:schemeClr val="bg1"/>
                  </a:solidFill>
                  <a:effectLst>
                    <a:outerShdw blurRad="190500" dist="38100" dir="2700000" sx="102000" sy="102000" algn="tl" rotWithShape="0">
                      <a:prstClr val="black">
                        <a:alpha val="40000"/>
                      </a:prstClr>
                    </a:outerShdw>
                  </a:effectLst>
                  <a:latin typeface="Talent FS Extra-light" panose="020B0604020202020204" charset="-79"/>
                  <a:cs typeface="Talent FS Extra-light" panose="020B0604020202020204" charset="-79"/>
                </a:rPr>
                <a:t>יושבים בהסיבה</a:t>
              </a:r>
            </a:p>
          </p:txBody>
        </p:sp>
        <p:sp>
          <p:nvSpPr>
            <p:cNvPr id="20" name="מלבן: פינות מעוגלות 19">
              <a:extLst>
                <a:ext uri="{FF2B5EF4-FFF2-40B4-BE49-F238E27FC236}">
                  <a16:creationId xmlns:a16="http://schemas.microsoft.com/office/drawing/2014/main" id="{CE34F6E2-92C9-C9A5-C634-DBBEB54FF3DB}"/>
                </a:ext>
              </a:extLst>
            </p:cNvPr>
            <p:cNvSpPr/>
            <p:nvPr/>
          </p:nvSpPr>
          <p:spPr>
            <a:xfrm>
              <a:off x="4282751" y="4859703"/>
              <a:ext cx="3657600" cy="681691"/>
            </a:xfrm>
            <a:custGeom>
              <a:avLst/>
              <a:gdLst>
                <a:gd name="csX0" fmla="*/ 0 w 3657600"/>
                <a:gd name="csY0" fmla="*/ 340846 h 681691"/>
                <a:gd name="csX1" fmla="*/ 340846 w 3657600"/>
                <a:gd name="csY1" fmla="*/ 0 h 681691"/>
                <a:gd name="csX2" fmla="*/ 3316755 w 3657600"/>
                <a:gd name="csY2" fmla="*/ 0 h 681691"/>
                <a:gd name="csX3" fmla="*/ 3657601 w 3657600"/>
                <a:gd name="csY3" fmla="*/ 340846 h 681691"/>
                <a:gd name="csX4" fmla="*/ 3657600 w 3657600"/>
                <a:gd name="csY4" fmla="*/ 340846 h 681691"/>
                <a:gd name="csX5" fmla="*/ 3316754 w 3657600"/>
                <a:gd name="csY5" fmla="*/ 681692 h 681691"/>
                <a:gd name="csX6" fmla="*/ 340846 w 3657600"/>
                <a:gd name="csY6" fmla="*/ 681691 h 681691"/>
                <a:gd name="csX7" fmla="*/ 0 w 3657600"/>
                <a:gd name="csY7" fmla="*/ 340845 h 681691"/>
                <a:gd name="csX8" fmla="*/ 0 w 3657600"/>
                <a:gd name="csY8" fmla="*/ 340846 h 681691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3657600" h="681691" extrusionOk="0">
                  <a:moveTo>
                    <a:pt x="0" y="340846"/>
                  </a:moveTo>
                  <a:cubicBezTo>
                    <a:pt x="-23555" y="138073"/>
                    <a:pt x="123602" y="10884"/>
                    <a:pt x="340846" y="0"/>
                  </a:cubicBezTo>
                  <a:cubicBezTo>
                    <a:pt x="1095240" y="132882"/>
                    <a:pt x="2992299" y="-84951"/>
                    <a:pt x="3316755" y="0"/>
                  </a:cubicBezTo>
                  <a:cubicBezTo>
                    <a:pt x="3493041" y="11678"/>
                    <a:pt x="3652570" y="180408"/>
                    <a:pt x="3657601" y="340846"/>
                  </a:cubicBezTo>
                  <a:lnTo>
                    <a:pt x="3657600" y="340846"/>
                  </a:lnTo>
                  <a:cubicBezTo>
                    <a:pt x="3638668" y="518732"/>
                    <a:pt x="3511702" y="684895"/>
                    <a:pt x="3316754" y="681692"/>
                  </a:cubicBezTo>
                  <a:cubicBezTo>
                    <a:pt x="2552879" y="731225"/>
                    <a:pt x="1391552" y="696500"/>
                    <a:pt x="340846" y="681691"/>
                  </a:cubicBezTo>
                  <a:cubicBezTo>
                    <a:pt x="139315" y="679656"/>
                    <a:pt x="-3279" y="532176"/>
                    <a:pt x="0" y="340845"/>
                  </a:cubicBezTo>
                  <a:lnTo>
                    <a:pt x="0" y="340846"/>
                  </a:lnTo>
                  <a:close/>
                </a:path>
              </a:pathLst>
            </a:custGeom>
            <a:noFill/>
            <a:ln w="15875">
              <a:solidFill>
                <a:schemeClr val="bg1"/>
              </a:solidFill>
              <a:extLst>
                <a:ext uri="{C807C97D-BFC1-408E-A445-0C87EB9F89A2}">
                  <ask:lineSketchStyleProps xmlns:ask="http://schemas.microsoft.com/office/drawing/2018/sketchyshapes" sd="1219033472">
                    <a:prstGeom prst="roundRect">
                      <a:avLst>
                        <a:gd name="adj" fmla="val 50000"/>
                      </a:avLst>
                    </a:prstGeom>
                    <ask:type>
                      <ask:lineSketchCurved/>
                    </ask:type>
                  </ask:lineSketchStyleProps>
                </a:ext>
              </a:extLst>
            </a:ln>
            <a:effectLst>
              <a:outerShdw blurRad="520700" dist="38100" dir="600000" sx="103000" sy="103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  <p:sp>
          <p:nvSpPr>
            <p:cNvPr id="21" name="אליפסה 20">
              <a:extLst>
                <a:ext uri="{FF2B5EF4-FFF2-40B4-BE49-F238E27FC236}">
                  <a16:creationId xmlns:a16="http://schemas.microsoft.com/office/drawing/2014/main" id="{E32F5B18-EDD1-7D13-BB4D-985C4F87BB1F}"/>
                </a:ext>
              </a:extLst>
            </p:cNvPr>
            <p:cNvSpPr/>
            <p:nvPr/>
          </p:nvSpPr>
          <p:spPr>
            <a:xfrm>
              <a:off x="7794718" y="4836941"/>
              <a:ext cx="729673" cy="740893"/>
            </a:xfrm>
            <a:custGeom>
              <a:avLst/>
              <a:gdLst>
                <a:gd name="csX0" fmla="*/ 0 w 729673"/>
                <a:gd name="csY0" fmla="*/ 370447 h 740893"/>
                <a:gd name="csX1" fmla="*/ 364837 w 729673"/>
                <a:gd name="csY1" fmla="*/ 0 h 740893"/>
                <a:gd name="csX2" fmla="*/ 729674 w 729673"/>
                <a:gd name="csY2" fmla="*/ 370447 h 740893"/>
                <a:gd name="csX3" fmla="*/ 364837 w 729673"/>
                <a:gd name="csY3" fmla="*/ 740894 h 740893"/>
                <a:gd name="csX4" fmla="*/ 0 w 729673"/>
                <a:gd name="csY4" fmla="*/ 370447 h 74089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729673" h="740893" fill="none" extrusionOk="0">
                  <a:moveTo>
                    <a:pt x="0" y="370447"/>
                  </a:moveTo>
                  <a:cubicBezTo>
                    <a:pt x="7789" y="166779"/>
                    <a:pt x="167722" y="-9011"/>
                    <a:pt x="364837" y="0"/>
                  </a:cubicBezTo>
                  <a:cubicBezTo>
                    <a:pt x="549834" y="-2526"/>
                    <a:pt x="715998" y="178731"/>
                    <a:pt x="729674" y="370447"/>
                  </a:cubicBezTo>
                  <a:cubicBezTo>
                    <a:pt x="727282" y="552233"/>
                    <a:pt x="550319" y="763146"/>
                    <a:pt x="364837" y="740894"/>
                  </a:cubicBezTo>
                  <a:cubicBezTo>
                    <a:pt x="191405" y="756604"/>
                    <a:pt x="32497" y="582853"/>
                    <a:pt x="0" y="370447"/>
                  </a:cubicBezTo>
                  <a:close/>
                </a:path>
                <a:path w="729673" h="740893" stroke="0" extrusionOk="0">
                  <a:moveTo>
                    <a:pt x="0" y="370447"/>
                  </a:moveTo>
                  <a:cubicBezTo>
                    <a:pt x="-11546" y="158733"/>
                    <a:pt x="160023" y="1246"/>
                    <a:pt x="364837" y="0"/>
                  </a:cubicBezTo>
                  <a:cubicBezTo>
                    <a:pt x="600666" y="7228"/>
                    <a:pt x="703552" y="166686"/>
                    <a:pt x="729674" y="370447"/>
                  </a:cubicBezTo>
                  <a:cubicBezTo>
                    <a:pt x="710498" y="593766"/>
                    <a:pt x="560504" y="773101"/>
                    <a:pt x="364837" y="740894"/>
                  </a:cubicBezTo>
                  <a:cubicBezTo>
                    <a:pt x="156459" y="737127"/>
                    <a:pt x="22283" y="585686"/>
                    <a:pt x="0" y="370447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300063"/>
                </a:gs>
                <a:gs pos="50000">
                  <a:srgbClr val="442A72">
                    <a:shade val="67500"/>
                    <a:satMod val="115000"/>
                  </a:srgbClr>
                </a:gs>
                <a:gs pos="100000">
                  <a:srgbClr val="442A72">
                    <a:shade val="100000"/>
                    <a:satMod val="115000"/>
                  </a:srgbClr>
                </a:gs>
              </a:gsLst>
              <a:lin ang="10800000" scaled="1"/>
              <a:tileRect/>
            </a:gradFill>
            <a:ln>
              <a:gradFill>
                <a:gsLst>
                  <a:gs pos="0">
                    <a:srgbClr val="300063"/>
                  </a:gs>
                  <a:gs pos="57000">
                    <a:srgbClr val="442A72"/>
                  </a:gs>
                  <a:gs pos="100000">
                    <a:srgbClr val="442A72"/>
                  </a:gs>
                </a:gsLst>
                <a:lin ang="5400000" scaled="1"/>
              </a:gradFill>
              <a:extLst>
                <a:ext uri="{C807C97D-BFC1-408E-A445-0C87EB9F89A2}">
                  <ask:lineSketchStyleProps xmlns:ask="http://schemas.microsoft.com/office/drawing/2018/sketchyshapes" sd="1219033472">
                    <a:prstGeom prst="ellipse">
                      <a:avLst/>
                    </a:prstGeom>
                    <ask:type>
                      <ask:lineSketchCurved/>
                    </ask:type>
                  </ask:lineSketchStyleProps>
                </a:ext>
              </a:extLst>
            </a:ln>
            <a:effectLst>
              <a:outerShdw blurRad="203200" dist="38100" dir="3000000" sx="104000" sy="104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  <p:sp>
          <p:nvSpPr>
            <p:cNvPr id="22" name="תיבת טקסט 21">
              <a:extLst>
                <a:ext uri="{FF2B5EF4-FFF2-40B4-BE49-F238E27FC236}">
                  <a16:creationId xmlns:a16="http://schemas.microsoft.com/office/drawing/2014/main" id="{883282F6-F998-E288-8785-F3A44B601112}"/>
                </a:ext>
              </a:extLst>
            </p:cNvPr>
            <p:cNvSpPr txBox="1"/>
            <p:nvPr/>
          </p:nvSpPr>
          <p:spPr>
            <a:xfrm>
              <a:off x="7916197" y="4815662"/>
              <a:ext cx="486713" cy="707886"/>
            </a:xfrm>
            <a:prstGeom prst="rect">
              <a:avLst/>
            </a:prstGeom>
            <a:noFill/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square">
              <a:spAutoFit/>
            </a:bodyPr>
            <a:lstStyle/>
            <a:p>
              <a:pPr lvl="0" algn="ctr"/>
              <a:r>
                <a:rPr lang="he-IL" sz="4000" dirty="0">
                  <a:solidFill>
                    <a:schemeClr val="bg1"/>
                  </a:solidFill>
                  <a:effectLst>
                    <a:outerShdw blurRad="190500" dist="38100" dir="2700000" sx="102000" sy="102000" algn="tl" rotWithShape="0">
                      <a:prstClr val="black">
                        <a:alpha val="40000"/>
                      </a:prstClr>
                    </a:outerShdw>
                  </a:effectLst>
                  <a:latin typeface="Talent FS Liver" panose="020B0604020202020204" charset="-79"/>
                  <a:cs typeface="Talent FS Liver" panose="020B0604020202020204" charset="-79"/>
                </a:rPr>
                <a:t>ח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5575056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12348D-112E-FD71-348E-770C29B99E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תמונה 4">
            <a:extLst>
              <a:ext uri="{FF2B5EF4-FFF2-40B4-BE49-F238E27FC236}">
                <a16:creationId xmlns:a16="http://schemas.microsoft.com/office/drawing/2014/main" id="{92E56F67-C9C8-8E99-C39C-375AD36823A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563" y="0"/>
            <a:ext cx="12192000" cy="6858000"/>
          </a:xfrm>
          <a:prstGeom prst="rect">
            <a:avLst/>
          </a:prstGeom>
        </p:spPr>
      </p:pic>
      <p:grpSp>
        <p:nvGrpSpPr>
          <p:cNvPr id="2" name="קבוצה 1">
            <a:extLst>
              <a:ext uri="{FF2B5EF4-FFF2-40B4-BE49-F238E27FC236}">
                <a16:creationId xmlns:a16="http://schemas.microsoft.com/office/drawing/2014/main" id="{65EEAB6B-46AE-A011-6736-2D51B97403DD}"/>
              </a:ext>
            </a:extLst>
          </p:cNvPr>
          <p:cNvGrpSpPr/>
          <p:nvPr/>
        </p:nvGrpSpPr>
        <p:grpSpPr>
          <a:xfrm>
            <a:off x="-2563" y="300878"/>
            <a:ext cx="12192000" cy="2785370"/>
            <a:chOff x="-2563" y="300878"/>
            <a:chExt cx="12192000" cy="2785370"/>
          </a:xfrm>
        </p:grpSpPr>
        <p:pic>
          <p:nvPicPr>
            <p:cNvPr id="7" name="תמונה 6">
              <a:extLst>
                <a:ext uri="{FF2B5EF4-FFF2-40B4-BE49-F238E27FC236}">
                  <a16:creationId xmlns:a16="http://schemas.microsoft.com/office/drawing/2014/main" id="{5FD84AFD-4B04-F189-BFB5-D5CDEE21874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0319" r="20774"/>
            <a:stretch>
              <a:fillRect/>
            </a:stretch>
          </p:blipFill>
          <p:spPr>
            <a:xfrm rot="10800000" flipH="1">
              <a:off x="-2563" y="581891"/>
              <a:ext cx="12192000" cy="2388945"/>
            </a:xfrm>
            <a:prstGeom prst="rect">
              <a:avLst/>
            </a:prstGeom>
          </p:spPr>
        </p:pic>
        <p:pic>
          <p:nvPicPr>
            <p:cNvPr id="9" name="תמונה 8">
              <a:extLst>
                <a:ext uri="{FF2B5EF4-FFF2-40B4-BE49-F238E27FC236}">
                  <a16:creationId xmlns:a16="http://schemas.microsoft.com/office/drawing/2014/main" id="{47285B4D-74E9-5760-9865-6808EF75755D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/>
            <a:stretch/>
          </p:blipFill>
          <p:spPr>
            <a:xfrm>
              <a:off x="1198761" y="300878"/>
              <a:ext cx="1562689" cy="2785370"/>
            </a:xfrm>
            <a:prstGeom prst="rect">
              <a:avLst/>
            </a:prstGeom>
          </p:spPr>
        </p:pic>
        <p:sp>
          <p:nvSpPr>
            <p:cNvPr id="8" name="תיבת טקסט 7">
              <a:extLst>
                <a:ext uri="{FF2B5EF4-FFF2-40B4-BE49-F238E27FC236}">
                  <a16:creationId xmlns:a16="http://schemas.microsoft.com/office/drawing/2014/main" id="{062003A8-C11D-A95D-11EB-9A0F05A70524}"/>
                </a:ext>
              </a:extLst>
            </p:cNvPr>
            <p:cNvSpPr txBox="1"/>
            <p:nvPr/>
          </p:nvSpPr>
          <p:spPr>
            <a:xfrm>
              <a:off x="1734125" y="1031844"/>
              <a:ext cx="9694674" cy="132343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lvl="0" algn="ctr"/>
              <a:r>
                <a:rPr lang="he-IL" sz="40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ver" pitchFamily="2" charset="-79"/>
                  <a:cs typeface="Talent FS Liver" pitchFamily="2" charset="-79"/>
                </a:rPr>
                <a:t>מדוע לאכילת המצה יש כוח מיוחד </a:t>
              </a:r>
              <a:br>
                <a:rPr lang="en-US" sz="40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ver" pitchFamily="2" charset="-79"/>
                  <a:cs typeface="Talent FS Liver" pitchFamily="2" charset="-79"/>
                </a:rPr>
              </a:br>
              <a:r>
                <a:rPr lang="he-IL" sz="40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ver" pitchFamily="2" charset="-79"/>
                  <a:cs typeface="Talent FS Liver" pitchFamily="2" charset="-79"/>
                </a:rPr>
                <a:t>להשפיע עלינו לטובה?</a:t>
              </a:r>
            </a:p>
          </p:txBody>
        </p:sp>
      </p:grpSp>
      <p:grpSp>
        <p:nvGrpSpPr>
          <p:cNvPr id="3" name="קבוצה 2">
            <a:extLst>
              <a:ext uri="{FF2B5EF4-FFF2-40B4-BE49-F238E27FC236}">
                <a16:creationId xmlns:a16="http://schemas.microsoft.com/office/drawing/2014/main" id="{EE45BA9A-DBE2-F910-BEC7-F7D9C2956454}"/>
              </a:ext>
            </a:extLst>
          </p:cNvPr>
          <p:cNvGrpSpPr/>
          <p:nvPr/>
        </p:nvGrpSpPr>
        <p:grpSpPr>
          <a:xfrm>
            <a:off x="2873422" y="2881279"/>
            <a:ext cx="6388088" cy="2696555"/>
            <a:chOff x="2873422" y="2881279"/>
            <a:chExt cx="6388088" cy="2696555"/>
          </a:xfrm>
        </p:grpSpPr>
        <p:sp>
          <p:nvSpPr>
            <p:cNvPr id="10" name="תיבת טקסט 9">
              <a:extLst>
                <a:ext uri="{FF2B5EF4-FFF2-40B4-BE49-F238E27FC236}">
                  <a16:creationId xmlns:a16="http://schemas.microsoft.com/office/drawing/2014/main" id="{1159B86C-F350-76AC-8EAF-4B78D47499B2}"/>
                </a:ext>
              </a:extLst>
            </p:cNvPr>
            <p:cNvSpPr txBox="1"/>
            <p:nvPr/>
          </p:nvSpPr>
          <p:spPr>
            <a:xfrm>
              <a:off x="2873422" y="2959461"/>
              <a:ext cx="6331021" cy="584775"/>
            </a:xfrm>
            <a:prstGeom prst="rect">
              <a:avLst/>
            </a:prstGeom>
            <a:noFill/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square">
              <a:spAutoFit/>
            </a:bodyPr>
            <a:lstStyle/>
            <a:p>
              <a:pPr lvl="0" algn="ctr"/>
              <a:r>
                <a:rPr lang="he-IL" sz="3200" dirty="0">
                  <a:solidFill>
                    <a:schemeClr val="bg1"/>
                  </a:solidFill>
                  <a:effectLst>
                    <a:outerShdw blurRad="190500" dist="38100" dir="2700000" sx="102000" sy="102000" algn="tl" rotWithShape="0">
                      <a:prstClr val="black">
                        <a:alpha val="40000"/>
                      </a:prstClr>
                    </a:outerShdw>
                  </a:effectLst>
                  <a:latin typeface="Talent FS Extra-light" panose="020B0604020202020204" charset="-79"/>
                  <a:cs typeface="Talent FS Extra-light" panose="020B0604020202020204" charset="-79"/>
                </a:rPr>
                <a:t>כי מכינים אותה במהירות</a:t>
              </a:r>
            </a:p>
          </p:txBody>
        </p:sp>
        <p:sp>
          <p:nvSpPr>
            <p:cNvPr id="12" name="מלבן: פינות מעוגלות 11">
              <a:extLst>
                <a:ext uri="{FF2B5EF4-FFF2-40B4-BE49-F238E27FC236}">
                  <a16:creationId xmlns:a16="http://schemas.microsoft.com/office/drawing/2014/main" id="{0173452A-B7A6-9452-D661-87C899C333D8}"/>
                </a:ext>
              </a:extLst>
            </p:cNvPr>
            <p:cNvSpPr/>
            <p:nvPr/>
          </p:nvSpPr>
          <p:spPr>
            <a:xfrm>
              <a:off x="3685596" y="2925320"/>
              <a:ext cx="4820683" cy="681691"/>
            </a:xfrm>
            <a:custGeom>
              <a:avLst/>
              <a:gdLst>
                <a:gd name="csX0" fmla="*/ 0 w 4820683"/>
                <a:gd name="csY0" fmla="*/ 340846 h 681691"/>
                <a:gd name="csX1" fmla="*/ 340846 w 4820683"/>
                <a:gd name="csY1" fmla="*/ 0 h 681691"/>
                <a:gd name="csX2" fmla="*/ 4479838 w 4820683"/>
                <a:gd name="csY2" fmla="*/ 0 h 681691"/>
                <a:gd name="csX3" fmla="*/ 4820684 w 4820683"/>
                <a:gd name="csY3" fmla="*/ 340846 h 681691"/>
                <a:gd name="csX4" fmla="*/ 4820683 w 4820683"/>
                <a:gd name="csY4" fmla="*/ 340846 h 681691"/>
                <a:gd name="csX5" fmla="*/ 4479837 w 4820683"/>
                <a:gd name="csY5" fmla="*/ 681692 h 681691"/>
                <a:gd name="csX6" fmla="*/ 340846 w 4820683"/>
                <a:gd name="csY6" fmla="*/ 681691 h 681691"/>
                <a:gd name="csX7" fmla="*/ 0 w 4820683"/>
                <a:gd name="csY7" fmla="*/ 340845 h 681691"/>
                <a:gd name="csX8" fmla="*/ 0 w 4820683"/>
                <a:gd name="csY8" fmla="*/ 340846 h 681691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4820683" h="681691" extrusionOk="0">
                  <a:moveTo>
                    <a:pt x="0" y="340846"/>
                  </a:moveTo>
                  <a:cubicBezTo>
                    <a:pt x="-23555" y="138073"/>
                    <a:pt x="123602" y="10884"/>
                    <a:pt x="340846" y="0"/>
                  </a:cubicBezTo>
                  <a:cubicBezTo>
                    <a:pt x="2115794" y="132882"/>
                    <a:pt x="3003338" y="-84951"/>
                    <a:pt x="4479838" y="0"/>
                  </a:cubicBezTo>
                  <a:cubicBezTo>
                    <a:pt x="4656124" y="11678"/>
                    <a:pt x="4815653" y="180408"/>
                    <a:pt x="4820684" y="340846"/>
                  </a:cubicBezTo>
                  <a:lnTo>
                    <a:pt x="4820683" y="340846"/>
                  </a:lnTo>
                  <a:cubicBezTo>
                    <a:pt x="4801751" y="518732"/>
                    <a:pt x="4674785" y="684895"/>
                    <a:pt x="4479837" y="681692"/>
                  </a:cubicBezTo>
                  <a:cubicBezTo>
                    <a:pt x="2804785" y="731225"/>
                    <a:pt x="1109456" y="696500"/>
                    <a:pt x="340846" y="681691"/>
                  </a:cubicBezTo>
                  <a:cubicBezTo>
                    <a:pt x="139315" y="679656"/>
                    <a:pt x="-3279" y="532176"/>
                    <a:pt x="0" y="340845"/>
                  </a:cubicBezTo>
                  <a:lnTo>
                    <a:pt x="0" y="340846"/>
                  </a:lnTo>
                  <a:close/>
                </a:path>
              </a:pathLst>
            </a:custGeom>
            <a:noFill/>
            <a:ln w="15875">
              <a:solidFill>
                <a:schemeClr val="bg1"/>
              </a:solidFill>
              <a:extLst>
                <a:ext uri="{C807C97D-BFC1-408E-A445-0C87EB9F89A2}">
                  <ask:lineSketchStyleProps xmlns:ask="http://schemas.microsoft.com/office/drawing/2018/sketchyshapes" sd="1219033472">
                    <a:prstGeom prst="roundRect">
                      <a:avLst>
                        <a:gd name="adj" fmla="val 50000"/>
                      </a:avLst>
                    </a:prstGeom>
                    <ask:type>
                      <ask:lineSketchCurved/>
                    </ask:type>
                  </ask:lineSketchStyleProps>
                </a:ext>
              </a:extLst>
            </a:ln>
            <a:effectLst>
              <a:outerShdw blurRad="520700" dist="38100" dir="600000" sx="103000" sy="103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  <p:sp>
          <p:nvSpPr>
            <p:cNvPr id="14" name="אליפסה 13">
              <a:extLst>
                <a:ext uri="{FF2B5EF4-FFF2-40B4-BE49-F238E27FC236}">
                  <a16:creationId xmlns:a16="http://schemas.microsoft.com/office/drawing/2014/main" id="{950672EA-EFE2-EBEF-DD34-983AB876972F}"/>
                </a:ext>
              </a:extLst>
            </p:cNvPr>
            <p:cNvSpPr/>
            <p:nvPr/>
          </p:nvSpPr>
          <p:spPr>
            <a:xfrm>
              <a:off x="8324005" y="2902558"/>
              <a:ext cx="729673" cy="740893"/>
            </a:xfrm>
            <a:custGeom>
              <a:avLst/>
              <a:gdLst>
                <a:gd name="csX0" fmla="*/ 0 w 729673"/>
                <a:gd name="csY0" fmla="*/ 370447 h 740893"/>
                <a:gd name="csX1" fmla="*/ 364837 w 729673"/>
                <a:gd name="csY1" fmla="*/ 0 h 740893"/>
                <a:gd name="csX2" fmla="*/ 729674 w 729673"/>
                <a:gd name="csY2" fmla="*/ 370447 h 740893"/>
                <a:gd name="csX3" fmla="*/ 364837 w 729673"/>
                <a:gd name="csY3" fmla="*/ 740894 h 740893"/>
                <a:gd name="csX4" fmla="*/ 0 w 729673"/>
                <a:gd name="csY4" fmla="*/ 370447 h 74089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729673" h="740893" fill="none" extrusionOk="0">
                  <a:moveTo>
                    <a:pt x="0" y="370447"/>
                  </a:moveTo>
                  <a:cubicBezTo>
                    <a:pt x="7789" y="166779"/>
                    <a:pt x="167722" y="-9011"/>
                    <a:pt x="364837" y="0"/>
                  </a:cubicBezTo>
                  <a:cubicBezTo>
                    <a:pt x="549834" y="-2526"/>
                    <a:pt x="715998" y="178731"/>
                    <a:pt x="729674" y="370447"/>
                  </a:cubicBezTo>
                  <a:cubicBezTo>
                    <a:pt x="727282" y="552233"/>
                    <a:pt x="550319" y="763146"/>
                    <a:pt x="364837" y="740894"/>
                  </a:cubicBezTo>
                  <a:cubicBezTo>
                    <a:pt x="191405" y="756604"/>
                    <a:pt x="32497" y="582853"/>
                    <a:pt x="0" y="370447"/>
                  </a:cubicBezTo>
                  <a:close/>
                </a:path>
                <a:path w="729673" h="740893" stroke="0" extrusionOk="0">
                  <a:moveTo>
                    <a:pt x="0" y="370447"/>
                  </a:moveTo>
                  <a:cubicBezTo>
                    <a:pt x="-11546" y="158733"/>
                    <a:pt x="160023" y="1246"/>
                    <a:pt x="364837" y="0"/>
                  </a:cubicBezTo>
                  <a:cubicBezTo>
                    <a:pt x="600666" y="7228"/>
                    <a:pt x="703552" y="166686"/>
                    <a:pt x="729674" y="370447"/>
                  </a:cubicBezTo>
                  <a:cubicBezTo>
                    <a:pt x="710498" y="593766"/>
                    <a:pt x="560504" y="773101"/>
                    <a:pt x="364837" y="740894"/>
                  </a:cubicBezTo>
                  <a:cubicBezTo>
                    <a:pt x="156459" y="737127"/>
                    <a:pt x="22283" y="585686"/>
                    <a:pt x="0" y="370447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300063"/>
                </a:gs>
                <a:gs pos="50000">
                  <a:srgbClr val="442A72">
                    <a:shade val="67500"/>
                    <a:satMod val="115000"/>
                  </a:srgbClr>
                </a:gs>
                <a:gs pos="100000">
                  <a:srgbClr val="442A72">
                    <a:shade val="100000"/>
                    <a:satMod val="115000"/>
                  </a:srgbClr>
                </a:gs>
              </a:gsLst>
              <a:lin ang="10800000" scaled="1"/>
              <a:tileRect/>
            </a:gradFill>
            <a:ln>
              <a:gradFill>
                <a:gsLst>
                  <a:gs pos="0">
                    <a:srgbClr val="300063"/>
                  </a:gs>
                  <a:gs pos="57000">
                    <a:srgbClr val="442A72"/>
                  </a:gs>
                  <a:gs pos="100000">
                    <a:srgbClr val="442A72"/>
                  </a:gs>
                </a:gsLst>
                <a:lin ang="5400000" scaled="1"/>
              </a:gradFill>
              <a:extLst>
                <a:ext uri="{C807C97D-BFC1-408E-A445-0C87EB9F89A2}">
                  <ask:lineSketchStyleProps xmlns:ask="http://schemas.microsoft.com/office/drawing/2018/sketchyshapes" sd="1219033472">
                    <a:prstGeom prst="ellipse">
                      <a:avLst/>
                    </a:prstGeom>
                    <ask:type>
                      <ask:lineSketchCurved/>
                    </ask:type>
                  </ask:lineSketchStyleProps>
                </a:ext>
              </a:extLst>
            </a:ln>
            <a:effectLst>
              <a:outerShdw blurRad="203200" dist="38100" dir="3000000" sx="104000" sy="104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  <p:sp>
          <p:nvSpPr>
            <p:cNvPr id="13" name="תיבת טקסט 12">
              <a:extLst>
                <a:ext uri="{FF2B5EF4-FFF2-40B4-BE49-F238E27FC236}">
                  <a16:creationId xmlns:a16="http://schemas.microsoft.com/office/drawing/2014/main" id="{8128BAF7-747C-228B-754D-C01B22BFCAFF}"/>
                </a:ext>
              </a:extLst>
            </p:cNvPr>
            <p:cNvSpPr txBox="1"/>
            <p:nvPr/>
          </p:nvSpPr>
          <p:spPr>
            <a:xfrm>
              <a:off x="8445484" y="2881279"/>
              <a:ext cx="486713" cy="707886"/>
            </a:xfrm>
            <a:prstGeom prst="rect">
              <a:avLst/>
            </a:prstGeom>
            <a:noFill/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square">
              <a:spAutoFit/>
            </a:bodyPr>
            <a:lstStyle/>
            <a:p>
              <a:pPr lvl="0" algn="ctr"/>
              <a:r>
                <a:rPr lang="he-IL" sz="4000" dirty="0">
                  <a:solidFill>
                    <a:schemeClr val="bg1"/>
                  </a:solidFill>
                  <a:effectLst>
                    <a:outerShdw blurRad="190500" dist="38100" dir="2700000" sx="102000" sy="102000" algn="tl" rotWithShape="0">
                      <a:prstClr val="black">
                        <a:alpha val="40000"/>
                      </a:prstClr>
                    </a:outerShdw>
                  </a:effectLst>
                  <a:latin typeface="Talent FS Liver" panose="020B0604020202020204" charset="-79"/>
                  <a:cs typeface="Talent FS Liver" panose="020B0604020202020204" charset="-79"/>
                </a:rPr>
                <a:t>ב</a:t>
              </a:r>
            </a:p>
          </p:txBody>
        </p:sp>
        <p:sp>
          <p:nvSpPr>
            <p:cNvPr id="15" name="תיבת טקסט 14">
              <a:extLst>
                <a:ext uri="{FF2B5EF4-FFF2-40B4-BE49-F238E27FC236}">
                  <a16:creationId xmlns:a16="http://schemas.microsoft.com/office/drawing/2014/main" id="{47C9B193-CDBC-70A3-788A-63388CA5A605}"/>
                </a:ext>
              </a:extLst>
            </p:cNvPr>
            <p:cNvSpPr txBox="1"/>
            <p:nvPr/>
          </p:nvSpPr>
          <p:spPr>
            <a:xfrm>
              <a:off x="2927927" y="3939360"/>
              <a:ext cx="6331021" cy="584775"/>
            </a:xfrm>
            <a:prstGeom prst="rect">
              <a:avLst/>
            </a:prstGeom>
            <a:noFill/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square">
              <a:spAutoFit/>
            </a:bodyPr>
            <a:lstStyle/>
            <a:p>
              <a:pPr lvl="0" algn="ctr"/>
              <a:r>
                <a:rPr lang="he-IL" sz="3200" dirty="0">
                  <a:solidFill>
                    <a:schemeClr val="bg1"/>
                  </a:solidFill>
                  <a:effectLst>
                    <a:outerShdw blurRad="190500" dist="38100" dir="2700000" sx="102000" sy="102000" algn="tl" rotWithShape="0">
                      <a:prstClr val="black">
                        <a:alpha val="40000"/>
                      </a:prstClr>
                    </a:outerShdw>
                  </a:effectLst>
                  <a:latin typeface="Talent FS Extra-light" panose="020B0604020202020204" charset="-79"/>
                  <a:cs typeface="Talent FS Extra-light" panose="020B0604020202020204" charset="-79"/>
                </a:rPr>
                <a:t>כי אומרים עליה ברכה</a:t>
              </a:r>
            </a:p>
          </p:txBody>
        </p:sp>
        <p:sp>
          <p:nvSpPr>
            <p:cNvPr id="16" name="מלבן: פינות מעוגלות 15">
              <a:extLst>
                <a:ext uri="{FF2B5EF4-FFF2-40B4-BE49-F238E27FC236}">
                  <a16:creationId xmlns:a16="http://schemas.microsoft.com/office/drawing/2014/main" id="{9780FCD9-A319-385B-FCB1-47238B62F6C2}"/>
                </a:ext>
              </a:extLst>
            </p:cNvPr>
            <p:cNvSpPr/>
            <p:nvPr/>
          </p:nvSpPr>
          <p:spPr>
            <a:xfrm>
              <a:off x="3910050" y="3906353"/>
              <a:ext cx="4559424" cy="681691"/>
            </a:xfrm>
            <a:custGeom>
              <a:avLst/>
              <a:gdLst>
                <a:gd name="csX0" fmla="*/ 0 w 4559424"/>
                <a:gd name="csY0" fmla="*/ 340846 h 681691"/>
                <a:gd name="csX1" fmla="*/ 340846 w 4559424"/>
                <a:gd name="csY1" fmla="*/ 0 h 681691"/>
                <a:gd name="csX2" fmla="*/ 4218579 w 4559424"/>
                <a:gd name="csY2" fmla="*/ 0 h 681691"/>
                <a:gd name="csX3" fmla="*/ 4559425 w 4559424"/>
                <a:gd name="csY3" fmla="*/ 340846 h 681691"/>
                <a:gd name="csX4" fmla="*/ 4559424 w 4559424"/>
                <a:gd name="csY4" fmla="*/ 340846 h 681691"/>
                <a:gd name="csX5" fmla="*/ 4218578 w 4559424"/>
                <a:gd name="csY5" fmla="*/ 681692 h 681691"/>
                <a:gd name="csX6" fmla="*/ 340846 w 4559424"/>
                <a:gd name="csY6" fmla="*/ 681691 h 681691"/>
                <a:gd name="csX7" fmla="*/ 0 w 4559424"/>
                <a:gd name="csY7" fmla="*/ 340845 h 681691"/>
                <a:gd name="csX8" fmla="*/ 0 w 4559424"/>
                <a:gd name="csY8" fmla="*/ 340846 h 681691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4559424" h="681691" extrusionOk="0">
                  <a:moveTo>
                    <a:pt x="0" y="340846"/>
                  </a:moveTo>
                  <a:cubicBezTo>
                    <a:pt x="-23555" y="138073"/>
                    <a:pt x="123602" y="10884"/>
                    <a:pt x="340846" y="0"/>
                  </a:cubicBezTo>
                  <a:cubicBezTo>
                    <a:pt x="1271197" y="132882"/>
                    <a:pt x="3235921" y="-84951"/>
                    <a:pt x="4218579" y="0"/>
                  </a:cubicBezTo>
                  <a:cubicBezTo>
                    <a:pt x="4394865" y="11678"/>
                    <a:pt x="4554394" y="180408"/>
                    <a:pt x="4559425" y="340846"/>
                  </a:cubicBezTo>
                  <a:lnTo>
                    <a:pt x="4559424" y="340846"/>
                  </a:lnTo>
                  <a:cubicBezTo>
                    <a:pt x="4540492" y="518732"/>
                    <a:pt x="4413526" y="684895"/>
                    <a:pt x="4218578" y="681692"/>
                  </a:cubicBezTo>
                  <a:cubicBezTo>
                    <a:pt x="2882022" y="731225"/>
                    <a:pt x="1473793" y="696500"/>
                    <a:pt x="340846" y="681691"/>
                  </a:cubicBezTo>
                  <a:cubicBezTo>
                    <a:pt x="139315" y="679656"/>
                    <a:pt x="-3279" y="532176"/>
                    <a:pt x="0" y="340845"/>
                  </a:cubicBezTo>
                  <a:lnTo>
                    <a:pt x="0" y="340846"/>
                  </a:lnTo>
                  <a:close/>
                </a:path>
              </a:pathLst>
            </a:custGeom>
            <a:noFill/>
            <a:ln w="15875">
              <a:solidFill>
                <a:schemeClr val="bg1"/>
              </a:solidFill>
              <a:extLst>
                <a:ext uri="{C807C97D-BFC1-408E-A445-0C87EB9F89A2}">
                  <ask:lineSketchStyleProps xmlns:ask="http://schemas.microsoft.com/office/drawing/2018/sketchyshapes" sd="1219033472">
                    <a:prstGeom prst="roundRect">
                      <a:avLst>
                        <a:gd name="adj" fmla="val 50000"/>
                      </a:avLst>
                    </a:prstGeom>
                    <ask:type>
                      <ask:lineSketchCurved/>
                    </ask:type>
                  </ask:lineSketchStyleProps>
                </a:ext>
              </a:extLst>
            </a:ln>
            <a:effectLst>
              <a:outerShdw blurRad="520700" dist="38100" dir="600000" sx="103000" sy="103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  <p:sp>
          <p:nvSpPr>
            <p:cNvPr id="17" name="אליפסה 16">
              <a:extLst>
                <a:ext uri="{FF2B5EF4-FFF2-40B4-BE49-F238E27FC236}">
                  <a16:creationId xmlns:a16="http://schemas.microsoft.com/office/drawing/2014/main" id="{538207F4-16B0-1E76-F939-46EF505976EC}"/>
                </a:ext>
              </a:extLst>
            </p:cNvPr>
            <p:cNvSpPr/>
            <p:nvPr/>
          </p:nvSpPr>
          <p:spPr>
            <a:xfrm>
              <a:off x="8273531" y="3867856"/>
              <a:ext cx="729673" cy="740893"/>
            </a:xfrm>
            <a:custGeom>
              <a:avLst/>
              <a:gdLst>
                <a:gd name="csX0" fmla="*/ 0 w 729673"/>
                <a:gd name="csY0" fmla="*/ 370447 h 740893"/>
                <a:gd name="csX1" fmla="*/ 364837 w 729673"/>
                <a:gd name="csY1" fmla="*/ 0 h 740893"/>
                <a:gd name="csX2" fmla="*/ 729674 w 729673"/>
                <a:gd name="csY2" fmla="*/ 370447 h 740893"/>
                <a:gd name="csX3" fmla="*/ 364837 w 729673"/>
                <a:gd name="csY3" fmla="*/ 740894 h 740893"/>
                <a:gd name="csX4" fmla="*/ 0 w 729673"/>
                <a:gd name="csY4" fmla="*/ 370447 h 74089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729673" h="740893" fill="none" extrusionOk="0">
                  <a:moveTo>
                    <a:pt x="0" y="370447"/>
                  </a:moveTo>
                  <a:cubicBezTo>
                    <a:pt x="7789" y="166779"/>
                    <a:pt x="167722" y="-9011"/>
                    <a:pt x="364837" y="0"/>
                  </a:cubicBezTo>
                  <a:cubicBezTo>
                    <a:pt x="549834" y="-2526"/>
                    <a:pt x="715998" y="178731"/>
                    <a:pt x="729674" y="370447"/>
                  </a:cubicBezTo>
                  <a:cubicBezTo>
                    <a:pt x="727282" y="552233"/>
                    <a:pt x="550319" y="763146"/>
                    <a:pt x="364837" y="740894"/>
                  </a:cubicBezTo>
                  <a:cubicBezTo>
                    <a:pt x="191405" y="756604"/>
                    <a:pt x="32497" y="582853"/>
                    <a:pt x="0" y="370447"/>
                  </a:cubicBezTo>
                  <a:close/>
                </a:path>
                <a:path w="729673" h="740893" stroke="0" extrusionOk="0">
                  <a:moveTo>
                    <a:pt x="0" y="370447"/>
                  </a:moveTo>
                  <a:cubicBezTo>
                    <a:pt x="-11546" y="158733"/>
                    <a:pt x="160023" y="1246"/>
                    <a:pt x="364837" y="0"/>
                  </a:cubicBezTo>
                  <a:cubicBezTo>
                    <a:pt x="600666" y="7228"/>
                    <a:pt x="703552" y="166686"/>
                    <a:pt x="729674" y="370447"/>
                  </a:cubicBezTo>
                  <a:cubicBezTo>
                    <a:pt x="710498" y="593766"/>
                    <a:pt x="560504" y="773101"/>
                    <a:pt x="364837" y="740894"/>
                  </a:cubicBezTo>
                  <a:cubicBezTo>
                    <a:pt x="156459" y="737127"/>
                    <a:pt x="22283" y="585686"/>
                    <a:pt x="0" y="370447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300063"/>
                </a:gs>
                <a:gs pos="50000">
                  <a:srgbClr val="442A72">
                    <a:shade val="67500"/>
                    <a:satMod val="115000"/>
                  </a:srgbClr>
                </a:gs>
                <a:gs pos="100000">
                  <a:srgbClr val="442A72">
                    <a:shade val="100000"/>
                    <a:satMod val="115000"/>
                  </a:srgbClr>
                </a:gs>
              </a:gsLst>
              <a:lin ang="10800000" scaled="1"/>
              <a:tileRect/>
            </a:gradFill>
            <a:ln>
              <a:gradFill>
                <a:gsLst>
                  <a:gs pos="0">
                    <a:srgbClr val="300063"/>
                  </a:gs>
                  <a:gs pos="57000">
                    <a:srgbClr val="442A72"/>
                  </a:gs>
                  <a:gs pos="100000">
                    <a:srgbClr val="442A72"/>
                  </a:gs>
                </a:gsLst>
                <a:lin ang="5400000" scaled="1"/>
              </a:gradFill>
              <a:extLst>
                <a:ext uri="{C807C97D-BFC1-408E-A445-0C87EB9F89A2}">
                  <ask:lineSketchStyleProps xmlns:ask="http://schemas.microsoft.com/office/drawing/2018/sketchyshapes" sd="1219033472">
                    <a:prstGeom prst="ellipse">
                      <a:avLst/>
                    </a:prstGeom>
                    <ask:type>
                      <ask:lineSketchCurved/>
                    </ask:type>
                  </ask:lineSketchStyleProps>
                </a:ext>
              </a:extLst>
            </a:ln>
            <a:effectLst>
              <a:outerShdw blurRad="203200" dist="38100" dir="3000000" sx="104000" sy="104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  <p:sp>
          <p:nvSpPr>
            <p:cNvPr id="18" name="תיבת טקסט 17">
              <a:extLst>
                <a:ext uri="{FF2B5EF4-FFF2-40B4-BE49-F238E27FC236}">
                  <a16:creationId xmlns:a16="http://schemas.microsoft.com/office/drawing/2014/main" id="{507E7035-E3F4-37E6-CF4B-EE70723AE46F}"/>
                </a:ext>
              </a:extLst>
            </p:cNvPr>
            <p:cNvSpPr txBox="1"/>
            <p:nvPr/>
          </p:nvSpPr>
          <p:spPr>
            <a:xfrm>
              <a:off x="8395010" y="3846577"/>
              <a:ext cx="486713" cy="707886"/>
            </a:xfrm>
            <a:prstGeom prst="rect">
              <a:avLst/>
            </a:prstGeom>
            <a:noFill/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square">
              <a:spAutoFit/>
            </a:bodyPr>
            <a:lstStyle/>
            <a:p>
              <a:pPr lvl="0" algn="ctr"/>
              <a:r>
                <a:rPr lang="he-IL" sz="4000" dirty="0">
                  <a:solidFill>
                    <a:schemeClr val="bg1"/>
                  </a:solidFill>
                  <a:effectLst>
                    <a:outerShdw blurRad="190500" dist="38100" dir="2700000" sx="102000" sy="102000" algn="tl" rotWithShape="0">
                      <a:prstClr val="black">
                        <a:alpha val="40000"/>
                      </a:prstClr>
                    </a:outerShdw>
                  </a:effectLst>
                  <a:latin typeface="Talent FS Liver" panose="020B0604020202020204" charset="-79"/>
                  <a:cs typeface="Talent FS Liver" panose="020B0604020202020204" charset="-79"/>
                </a:rPr>
                <a:t>ד</a:t>
              </a:r>
            </a:p>
          </p:txBody>
        </p:sp>
        <p:sp>
          <p:nvSpPr>
            <p:cNvPr id="19" name="תיבת טקסט 18">
              <a:extLst>
                <a:ext uri="{FF2B5EF4-FFF2-40B4-BE49-F238E27FC236}">
                  <a16:creationId xmlns:a16="http://schemas.microsoft.com/office/drawing/2014/main" id="{2E9200F3-CDD5-7CDB-E571-26E4FC77BC14}"/>
                </a:ext>
              </a:extLst>
            </p:cNvPr>
            <p:cNvSpPr txBox="1"/>
            <p:nvPr/>
          </p:nvSpPr>
          <p:spPr>
            <a:xfrm>
              <a:off x="2930489" y="4892710"/>
              <a:ext cx="6331021" cy="584775"/>
            </a:xfrm>
            <a:prstGeom prst="rect">
              <a:avLst/>
            </a:prstGeom>
            <a:noFill/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square">
              <a:spAutoFit/>
            </a:bodyPr>
            <a:lstStyle/>
            <a:p>
              <a:pPr lvl="0" algn="ctr"/>
              <a:r>
                <a:rPr lang="he-IL" sz="3200" dirty="0">
                  <a:solidFill>
                    <a:schemeClr val="bg1"/>
                  </a:solidFill>
                  <a:effectLst>
                    <a:outerShdw blurRad="190500" dist="38100" dir="2700000" sx="102000" sy="102000" algn="tl" rotWithShape="0">
                      <a:prstClr val="black">
                        <a:alpha val="40000"/>
                      </a:prstClr>
                    </a:outerShdw>
                  </a:effectLst>
                  <a:latin typeface="Talent FS Extra-light" panose="020B0604020202020204" charset="-79"/>
                  <a:cs typeface="Talent FS Extra-light" panose="020B0604020202020204" charset="-79"/>
                </a:rPr>
                <a:t>כי היא "מאכל האמונה"</a:t>
              </a:r>
            </a:p>
          </p:txBody>
        </p:sp>
        <p:sp>
          <p:nvSpPr>
            <p:cNvPr id="20" name="מלבן: פינות מעוגלות 19">
              <a:extLst>
                <a:ext uri="{FF2B5EF4-FFF2-40B4-BE49-F238E27FC236}">
                  <a16:creationId xmlns:a16="http://schemas.microsoft.com/office/drawing/2014/main" id="{FE4D865A-1760-5438-7B0A-EEFD296DD065}"/>
                </a:ext>
              </a:extLst>
            </p:cNvPr>
            <p:cNvSpPr/>
            <p:nvPr/>
          </p:nvSpPr>
          <p:spPr>
            <a:xfrm>
              <a:off x="3837445" y="4859703"/>
              <a:ext cx="4559424" cy="681691"/>
            </a:xfrm>
            <a:custGeom>
              <a:avLst/>
              <a:gdLst>
                <a:gd name="csX0" fmla="*/ 0 w 4559424"/>
                <a:gd name="csY0" fmla="*/ 340846 h 681691"/>
                <a:gd name="csX1" fmla="*/ 340846 w 4559424"/>
                <a:gd name="csY1" fmla="*/ 0 h 681691"/>
                <a:gd name="csX2" fmla="*/ 4218579 w 4559424"/>
                <a:gd name="csY2" fmla="*/ 0 h 681691"/>
                <a:gd name="csX3" fmla="*/ 4559425 w 4559424"/>
                <a:gd name="csY3" fmla="*/ 340846 h 681691"/>
                <a:gd name="csX4" fmla="*/ 4559424 w 4559424"/>
                <a:gd name="csY4" fmla="*/ 340846 h 681691"/>
                <a:gd name="csX5" fmla="*/ 4218578 w 4559424"/>
                <a:gd name="csY5" fmla="*/ 681692 h 681691"/>
                <a:gd name="csX6" fmla="*/ 340846 w 4559424"/>
                <a:gd name="csY6" fmla="*/ 681691 h 681691"/>
                <a:gd name="csX7" fmla="*/ 0 w 4559424"/>
                <a:gd name="csY7" fmla="*/ 340845 h 681691"/>
                <a:gd name="csX8" fmla="*/ 0 w 4559424"/>
                <a:gd name="csY8" fmla="*/ 340846 h 681691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4559424" h="681691" extrusionOk="0">
                  <a:moveTo>
                    <a:pt x="0" y="340846"/>
                  </a:moveTo>
                  <a:cubicBezTo>
                    <a:pt x="-23555" y="138073"/>
                    <a:pt x="123602" y="10884"/>
                    <a:pt x="340846" y="0"/>
                  </a:cubicBezTo>
                  <a:cubicBezTo>
                    <a:pt x="1271197" y="132882"/>
                    <a:pt x="3235921" y="-84951"/>
                    <a:pt x="4218579" y="0"/>
                  </a:cubicBezTo>
                  <a:cubicBezTo>
                    <a:pt x="4394865" y="11678"/>
                    <a:pt x="4554394" y="180408"/>
                    <a:pt x="4559425" y="340846"/>
                  </a:cubicBezTo>
                  <a:lnTo>
                    <a:pt x="4559424" y="340846"/>
                  </a:lnTo>
                  <a:cubicBezTo>
                    <a:pt x="4540492" y="518732"/>
                    <a:pt x="4413526" y="684895"/>
                    <a:pt x="4218578" y="681692"/>
                  </a:cubicBezTo>
                  <a:cubicBezTo>
                    <a:pt x="2882022" y="731225"/>
                    <a:pt x="1473793" y="696500"/>
                    <a:pt x="340846" y="681691"/>
                  </a:cubicBezTo>
                  <a:cubicBezTo>
                    <a:pt x="139315" y="679656"/>
                    <a:pt x="-3279" y="532176"/>
                    <a:pt x="0" y="340845"/>
                  </a:cubicBezTo>
                  <a:lnTo>
                    <a:pt x="0" y="340846"/>
                  </a:lnTo>
                  <a:close/>
                </a:path>
              </a:pathLst>
            </a:custGeom>
            <a:noFill/>
            <a:ln w="15875">
              <a:solidFill>
                <a:schemeClr val="bg1"/>
              </a:solidFill>
              <a:extLst>
                <a:ext uri="{C807C97D-BFC1-408E-A445-0C87EB9F89A2}">
                  <ask:lineSketchStyleProps xmlns:ask="http://schemas.microsoft.com/office/drawing/2018/sketchyshapes" sd="1219033472">
                    <a:prstGeom prst="roundRect">
                      <a:avLst>
                        <a:gd name="adj" fmla="val 50000"/>
                      </a:avLst>
                    </a:prstGeom>
                    <ask:type>
                      <ask:lineSketchCurved/>
                    </ask:type>
                  </ask:lineSketchStyleProps>
                </a:ext>
              </a:extLst>
            </a:ln>
            <a:effectLst>
              <a:outerShdw blurRad="520700" dist="38100" dir="600000" sx="103000" sy="103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  <p:sp>
          <p:nvSpPr>
            <p:cNvPr id="21" name="אליפסה 20">
              <a:extLst>
                <a:ext uri="{FF2B5EF4-FFF2-40B4-BE49-F238E27FC236}">
                  <a16:creationId xmlns:a16="http://schemas.microsoft.com/office/drawing/2014/main" id="{5F60E37B-97AE-1A63-87C6-020DE9B9C3CF}"/>
                </a:ext>
              </a:extLst>
            </p:cNvPr>
            <p:cNvSpPr/>
            <p:nvPr/>
          </p:nvSpPr>
          <p:spPr>
            <a:xfrm>
              <a:off x="8214595" y="4836941"/>
              <a:ext cx="729673" cy="740893"/>
            </a:xfrm>
            <a:custGeom>
              <a:avLst/>
              <a:gdLst>
                <a:gd name="csX0" fmla="*/ 0 w 729673"/>
                <a:gd name="csY0" fmla="*/ 370447 h 740893"/>
                <a:gd name="csX1" fmla="*/ 364837 w 729673"/>
                <a:gd name="csY1" fmla="*/ 0 h 740893"/>
                <a:gd name="csX2" fmla="*/ 729674 w 729673"/>
                <a:gd name="csY2" fmla="*/ 370447 h 740893"/>
                <a:gd name="csX3" fmla="*/ 364837 w 729673"/>
                <a:gd name="csY3" fmla="*/ 740894 h 740893"/>
                <a:gd name="csX4" fmla="*/ 0 w 729673"/>
                <a:gd name="csY4" fmla="*/ 370447 h 74089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729673" h="740893" fill="none" extrusionOk="0">
                  <a:moveTo>
                    <a:pt x="0" y="370447"/>
                  </a:moveTo>
                  <a:cubicBezTo>
                    <a:pt x="7789" y="166779"/>
                    <a:pt x="167722" y="-9011"/>
                    <a:pt x="364837" y="0"/>
                  </a:cubicBezTo>
                  <a:cubicBezTo>
                    <a:pt x="549834" y="-2526"/>
                    <a:pt x="715998" y="178731"/>
                    <a:pt x="729674" y="370447"/>
                  </a:cubicBezTo>
                  <a:cubicBezTo>
                    <a:pt x="727282" y="552233"/>
                    <a:pt x="550319" y="763146"/>
                    <a:pt x="364837" y="740894"/>
                  </a:cubicBezTo>
                  <a:cubicBezTo>
                    <a:pt x="191405" y="756604"/>
                    <a:pt x="32497" y="582853"/>
                    <a:pt x="0" y="370447"/>
                  </a:cubicBezTo>
                  <a:close/>
                </a:path>
                <a:path w="729673" h="740893" stroke="0" extrusionOk="0">
                  <a:moveTo>
                    <a:pt x="0" y="370447"/>
                  </a:moveTo>
                  <a:cubicBezTo>
                    <a:pt x="-11546" y="158733"/>
                    <a:pt x="160023" y="1246"/>
                    <a:pt x="364837" y="0"/>
                  </a:cubicBezTo>
                  <a:cubicBezTo>
                    <a:pt x="600666" y="7228"/>
                    <a:pt x="703552" y="166686"/>
                    <a:pt x="729674" y="370447"/>
                  </a:cubicBezTo>
                  <a:cubicBezTo>
                    <a:pt x="710498" y="593766"/>
                    <a:pt x="560504" y="773101"/>
                    <a:pt x="364837" y="740894"/>
                  </a:cubicBezTo>
                  <a:cubicBezTo>
                    <a:pt x="156459" y="737127"/>
                    <a:pt x="22283" y="585686"/>
                    <a:pt x="0" y="370447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300063"/>
                </a:gs>
                <a:gs pos="50000">
                  <a:srgbClr val="442A72">
                    <a:shade val="67500"/>
                    <a:satMod val="115000"/>
                  </a:srgbClr>
                </a:gs>
                <a:gs pos="100000">
                  <a:srgbClr val="442A72">
                    <a:shade val="100000"/>
                    <a:satMod val="115000"/>
                  </a:srgbClr>
                </a:gs>
              </a:gsLst>
              <a:lin ang="10800000" scaled="1"/>
              <a:tileRect/>
            </a:gradFill>
            <a:ln>
              <a:gradFill>
                <a:gsLst>
                  <a:gs pos="0">
                    <a:srgbClr val="300063"/>
                  </a:gs>
                  <a:gs pos="57000">
                    <a:srgbClr val="442A72"/>
                  </a:gs>
                  <a:gs pos="100000">
                    <a:srgbClr val="442A72"/>
                  </a:gs>
                </a:gsLst>
                <a:lin ang="5400000" scaled="1"/>
              </a:gradFill>
              <a:extLst>
                <a:ext uri="{C807C97D-BFC1-408E-A445-0C87EB9F89A2}">
                  <ask:lineSketchStyleProps xmlns:ask="http://schemas.microsoft.com/office/drawing/2018/sketchyshapes" sd="1219033472">
                    <a:prstGeom prst="ellipse">
                      <a:avLst/>
                    </a:prstGeom>
                    <ask:type>
                      <ask:lineSketchCurved/>
                    </ask:type>
                  </ask:lineSketchStyleProps>
                </a:ext>
              </a:extLst>
            </a:ln>
            <a:effectLst>
              <a:outerShdw blurRad="203200" dist="38100" dir="3000000" sx="104000" sy="104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  <p:sp>
          <p:nvSpPr>
            <p:cNvPr id="22" name="תיבת טקסט 21">
              <a:extLst>
                <a:ext uri="{FF2B5EF4-FFF2-40B4-BE49-F238E27FC236}">
                  <a16:creationId xmlns:a16="http://schemas.microsoft.com/office/drawing/2014/main" id="{E6D47A69-70CD-4682-F69B-7A3E30BE5DF1}"/>
                </a:ext>
              </a:extLst>
            </p:cNvPr>
            <p:cNvSpPr txBox="1"/>
            <p:nvPr/>
          </p:nvSpPr>
          <p:spPr>
            <a:xfrm>
              <a:off x="8336074" y="4815662"/>
              <a:ext cx="486713" cy="707886"/>
            </a:xfrm>
            <a:prstGeom prst="rect">
              <a:avLst/>
            </a:prstGeom>
            <a:noFill/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square">
              <a:spAutoFit/>
            </a:bodyPr>
            <a:lstStyle/>
            <a:p>
              <a:pPr lvl="0" algn="ctr"/>
              <a:r>
                <a:rPr lang="he-IL" sz="4000" dirty="0">
                  <a:solidFill>
                    <a:schemeClr val="bg1"/>
                  </a:solidFill>
                  <a:effectLst>
                    <a:outerShdw blurRad="190500" dist="38100" dir="2700000" sx="102000" sy="102000" algn="tl" rotWithShape="0">
                      <a:prstClr val="black">
                        <a:alpha val="40000"/>
                      </a:prstClr>
                    </a:outerShdw>
                  </a:effectLst>
                  <a:latin typeface="Talent FS Liver" panose="020B0604020202020204" charset="-79"/>
                  <a:cs typeface="Talent FS Liver" panose="020B0604020202020204" charset="-79"/>
                </a:rPr>
                <a:t>ת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8172000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01F63F-98FC-CFBC-E325-24953B2C45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תמונה 4">
            <a:extLst>
              <a:ext uri="{FF2B5EF4-FFF2-40B4-BE49-F238E27FC236}">
                <a16:creationId xmlns:a16="http://schemas.microsoft.com/office/drawing/2014/main" id="{CBB2EBE0-C316-2204-52D5-362B65B16B8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563" y="0"/>
            <a:ext cx="12192000" cy="6858000"/>
          </a:xfrm>
          <a:prstGeom prst="rect">
            <a:avLst/>
          </a:prstGeom>
        </p:spPr>
      </p:pic>
      <p:grpSp>
        <p:nvGrpSpPr>
          <p:cNvPr id="2" name="קבוצה 1">
            <a:extLst>
              <a:ext uri="{FF2B5EF4-FFF2-40B4-BE49-F238E27FC236}">
                <a16:creationId xmlns:a16="http://schemas.microsoft.com/office/drawing/2014/main" id="{92AADB4C-E1B3-E128-8710-C8070642199A}"/>
              </a:ext>
            </a:extLst>
          </p:cNvPr>
          <p:cNvGrpSpPr/>
          <p:nvPr/>
        </p:nvGrpSpPr>
        <p:grpSpPr>
          <a:xfrm>
            <a:off x="-2563" y="300878"/>
            <a:ext cx="12192000" cy="2785370"/>
            <a:chOff x="-2563" y="300878"/>
            <a:chExt cx="12192000" cy="2785370"/>
          </a:xfrm>
        </p:grpSpPr>
        <p:pic>
          <p:nvPicPr>
            <p:cNvPr id="7" name="תמונה 6">
              <a:extLst>
                <a:ext uri="{FF2B5EF4-FFF2-40B4-BE49-F238E27FC236}">
                  <a16:creationId xmlns:a16="http://schemas.microsoft.com/office/drawing/2014/main" id="{0BB77F9C-D74E-162A-2386-E1A57F54DE4F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0319" r="20774"/>
            <a:stretch>
              <a:fillRect/>
            </a:stretch>
          </p:blipFill>
          <p:spPr>
            <a:xfrm rot="10800000" flipH="1">
              <a:off x="-2563" y="581891"/>
              <a:ext cx="12192000" cy="2388945"/>
            </a:xfrm>
            <a:prstGeom prst="rect">
              <a:avLst/>
            </a:prstGeom>
          </p:spPr>
        </p:pic>
        <p:pic>
          <p:nvPicPr>
            <p:cNvPr id="9" name="תמונה 8">
              <a:extLst>
                <a:ext uri="{FF2B5EF4-FFF2-40B4-BE49-F238E27FC236}">
                  <a16:creationId xmlns:a16="http://schemas.microsoft.com/office/drawing/2014/main" id="{ADA7D849-57D6-13A1-18D5-F9DA4F234A40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/>
            <a:stretch/>
          </p:blipFill>
          <p:spPr>
            <a:xfrm>
              <a:off x="1198761" y="300878"/>
              <a:ext cx="1562689" cy="2785370"/>
            </a:xfrm>
            <a:prstGeom prst="rect">
              <a:avLst/>
            </a:prstGeom>
          </p:spPr>
        </p:pic>
        <p:sp>
          <p:nvSpPr>
            <p:cNvPr id="8" name="תיבת טקסט 7">
              <a:extLst>
                <a:ext uri="{FF2B5EF4-FFF2-40B4-BE49-F238E27FC236}">
                  <a16:creationId xmlns:a16="http://schemas.microsoft.com/office/drawing/2014/main" id="{550CA757-C7D8-916B-8352-05504D3D7536}"/>
                </a:ext>
              </a:extLst>
            </p:cNvPr>
            <p:cNvSpPr txBox="1"/>
            <p:nvPr/>
          </p:nvSpPr>
          <p:spPr>
            <a:xfrm>
              <a:off x="1734125" y="1031844"/>
              <a:ext cx="9694674" cy="132343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lvl="0" algn="ctr"/>
              <a:r>
                <a:rPr lang="he-IL" sz="40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ver" pitchFamily="2" charset="-79"/>
                  <a:cs typeface="Talent FS Liver" pitchFamily="2" charset="-79"/>
                </a:rPr>
                <a:t>מדוע לאכילת המצה יש כוח מיוחד </a:t>
              </a:r>
              <a:br>
                <a:rPr lang="en-US" sz="40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ver" pitchFamily="2" charset="-79"/>
                  <a:cs typeface="Talent FS Liver" pitchFamily="2" charset="-79"/>
                </a:rPr>
              </a:br>
              <a:r>
                <a:rPr lang="he-IL" sz="40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ver" pitchFamily="2" charset="-79"/>
                  <a:cs typeface="Talent FS Liver" pitchFamily="2" charset="-79"/>
                </a:rPr>
                <a:t>להשפיע עלינו לטובה?</a:t>
              </a:r>
            </a:p>
          </p:txBody>
        </p:sp>
      </p:grpSp>
      <p:grpSp>
        <p:nvGrpSpPr>
          <p:cNvPr id="3" name="קבוצה 2">
            <a:extLst>
              <a:ext uri="{FF2B5EF4-FFF2-40B4-BE49-F238E27FC236}">
                <a16:creationId xmlns:a16="http://schemas.microsoft.com/office/drawing/2014/main" id="{DCEF574B-0AD4-77D5-246D-B2C94B38F666}"/>
              </a:ext>
            </a:extLst>
          </p:cNvPr>
          <p:cNvGrpSpPr/>
          <p:nvPr/>
        </p:nvGrpSpPr>
        <p:grpSpPr>
          <a:xfrm>
            <a:off x="2873422" y="2881279"/>
            <a:ext cx="6388088" cy="2696555"/>
            <a:chOff x="2873422" y="2881279"/>
            <a:chExt cx="6388088" cy="2696555"/>
          </a:xfrm>
        </p:grpSpPr>
        <p:sp>
          <p:nvSpPr>
            <p:cNvPr id="10" name="תיבת טקסט 9">
              <a:extLst>
                <a:ext uri="{FF2B5EF4-FFF2-40B4-BE49-F238E27FC236}">
                  <a16:creationId xmlns:a16="http://schemas.microsoft.com/office/drawing/2014/main" id="{CB7D070D-454C-F8A8-FA5F-D5C366D2F711}"/>
                </a:ext>
              </a:extLst>
            </p:cNvPr>
            <p:cNvSpPr txBox="1"/>
            <p:nvPr/>
          </p:nvSpPr>
          <p:spPr>
            <a:xfrm>
              <a:off x="2873422" y="2959461"/>
              <a:ext cx="6331021" cy="584775"/>
            </a:xfrm>
            <a:prstGeom prst="rect">
              <a:avLst/>
            </a:prstGeom>
            <a:noFill/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square">
              <a:spAutoFit/>
            </a:bodyPr>
            <a:lstStyle/>
            <a:p>
              <a:pPr lvl="0" algn="ctr"/>
              <a:r>
                <a:rPr lang="he-IL" sz="3200" dirty="0">
                  <a:solidFill>
                    <a:schemeClr val="bg1"/>
                  </a:solidFill>
                  <a:effectLst>
                    <a:outerShdw blurRad="190500" dist="38100" dir="2700000" sx="102000" sy="102000" algn="tl" rotWithShape="0">
                      <a:prstClr val="black">
                        <a:alpha val="40000"/>
                      </a:prstClr>
                    </a:outerShdw>
                  </a:effectLst>
                  <a:latin typeface="Talent FS Extra-light" panose="020B0604020202020204" charset="-79"/>
                  <a:cs typeface="Talent FS Extra-light" panose="020B0604020202020204" charset="-79"/>
                </a:rPr>
                <a:t>כי מכינים אותה במהירות</a:t>
              </a:r>
            </a:p>
          </p:txBody>
        </p:sp>
        <p:sp>
          <p:nvSpPr>
            <p:cNvPr id="12" name="מלבן: פינות מעוגלות 11">
              <a:extLst>
                <a:ext uri="{FF2B5EF4-FFF2-40B4-BE49-F238E27FC236}">
                  <a16:creationId xmlns:a16="http://schemas.microsoft.com/office/drawing/2014/main" id="{5BBA0A56-69EE-83B3-7DCF-B9C13A3D9106}"/>
                </a:ext>
              </a:extLst>
            </p:cNvPr>
            <p:cNvSpPr/>
            <p:nvPr/>
          </p:nvSpPr>
          <p:spPr>
            <a:xfrm>
              <a:off x="3685596" y="2925320"/>
              <a:ext cx="4820683" cy="681691"/>
            </a:xfrm>
            <a:custGeom>
              <a:avLst/>
              <a:gdLst>
                <a:gd name="csX0" fmla="*/ 0 w 4820683"/>
                <a:gd name="csY0" fmla="*/ 340846 h 681691"/>
                <a:gd name="csX1" fmla="*/ 340846 w 4820683"/>
                <a:gd name="csY1" fmla="*/ 0 h 681691"/>
                <a:gd name="csX2" fmla="*/ 4479838 w 4820683"/>
                <a:gd name="csY2" fmla="*/ 0 h 681691"/>
                <a:gd name="csX3" fmla="*/ 4820684 w 4820683"/>
                <a:gd name="csY3" fmla="*/ 340846 h 681691"/>
                <a:gd name="csX4" fmla="*/ 4820683 w 4820683"/>
                <a:gd name="csY4" fmla="*/ 340846 h 681691"/>
                <a:gd name="csX5" fmla="*/ 4479837 w 4820683"/>
                <a:gd name="csY5" fmla="*/ 681692 h 681691"/>
                <a:gd name="csX6" fmla="*/ 340846 w 4820683"/>
                <a:gd name="csY6" fmla="*/ 681691 h 681691"/>
                <a:gd name="csX7" fmla="*/ 0 w 4820683"/>
                <a:gd name="csY7" fmla="*/ 340845 h 681691"/>
                <a:gd name="csX8" fmla="*/ 0 w 4820683"/>
                <a:gd name="csY8" fmla="*/ 340846 h 681691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4820683" h="681691" extrusionOk="0">
                  <a:moveTo>
                    <a:pt x="0" y="340846"/>
                  </a:moveTo>
                  <a:cubicBezTo>
                    <a:pt x="-23555" y="138073"/>
                    <a:pt x="123602" y="10884"/>
                    <a:pt x="340846" y="0"/>
                  </a:cubicBezTo>
                  <a:cubicBezTo>
                    <a:pt x="2115794" y="132882"/>
                    <a:pt x="3003338" y="-84951"/>
                    <a:pt x="4479838" y="0"/>
                  </a:cubicBezTo>
                  <a:cubicBezTo>
                    <a:pt x="4656124" y="11678"/>
                    <a:pt x="4815653" y="180408"/>
                    <a:pt x="4820684" y="340846"/>
                  </a:cubicBezTo>
                  <a:lnTo>
                    <a:pt x="4820683" y="340846"/>
                  </a:lnTo>
                  <a:cubicBezTo>
                    <a:pt x="4801751" y="518732"/>
                    <a:pt x="4674785" y="684895"/>
                    <a:pt x="4479837" y="681692"/>
                  </a:cubicBezTo>
                  <a:cubicBezTo>
                    <a:pt x="2804785" y="731225"/>
                    <a:pt x="1109456" y="696500"/>
                    <a:pt x="340846" y="681691"/>
                  </a:cubicBezTo>
                  <a:cubicBezTo>
                    <a:pt x="139315" y="679656"/>
                    <a:pt x="-3279" y="532176"/>
                    <a:pt x="0" y="340845"/>
                  </a:cubicBezTo>
                  <a:lnTo>
                    <a:pt x="0" y="340846"/>
                  </a:lnTo>
                  <a:close/>
                </a:path>
              </a:pathLst>
            </a:custGeom>
            <a:noFill/>
            <a:ln w="15875">
              <a:solidFill>
                <a:schemeClr val="bg1"/>
              </a:solidFill>
              <a:extLst>
                <a:ext uri="{C807C97D-BFC1-408E-A445-0C87EB9F89A2}">
                  <ask:lineSketchStyleProps xmlns:ask="http://schemas.microsoft.com/office/drawing/2018/sketchyshapes" sd="1219033472">
                    <a:prstGeom prst="roundRect">
                      <a:avLst>
                        <a:gd name="adj" fmla="val 50000"/>
                      </a:avLst>
                    </a:prstGeom>
                    <ask:type>
                      <ask:lineSketchCurved/>
                    </ask:type>
                  </ask:lineSketchStyleProps>
                </a:ext>
              </a:extLst>
            </a:ln>
            <a:effectLst>
              <a:outerShdw blurRad="520700" dist="38100" dir="600000" sx="103000" sy="103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  <p:sp>
          <p:nvSpPr>
            <p:cNvPr id="14" name="אליפסה 13">
              <a:extLst>
                <a:ext uri="{FF2B5EF4-FFF2-40B4-BE49-F238E27FC236}">
                  <a16:creationId xmlns:a16="http://schemas.microsoft.com/office/drawing/2014/main" id="{67681E47-8137-6ABE-B174-C87144F81BBE}"/>
                </a:ext>
              </a:extLst>
            </p:cNvPr>
            <p:cNvSpPr/>
            <p:nvPr/>
          </p:nvSpPr>
          <p:spPr>
            <a:xfrm>
              <a:off x="8324005" y="2902558"/>
              <a:ext cx="729673" cy="740893"/>
            </a:xfrm>
            <a:custGeom>
              <a:avLst/>
              <a:gdLst>
                <a:gd name="csX0" fmla="*/ 0 w 729673"/>
                <a:gd name="csY0" fmla="*/ 370447 h 740893"/>
                <a:gd name="csX1" fmla="*/ 364837 w 729673"/>
                <a:gd name="csY1" fmla="*/ 0 h 740893"/>
                <a:gd name="csX2" fmla="*/ 729674 w 729673"/>
                <a:gd name="csY2" fmla="*/ 370447 h 740893"/>
                <a:gd name="csX3" fmla="*/ 364837 w 729673"/>
                <a:gd name="csY3" fmla="*/ 740894 h 740893"/>
                <a:gd name="csX4" fmla="*/ 0 w 729673"/>
                <a:gd name="csY4" fmla="*/ 370447 h 74089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729673" h="740893" fill="none" extrusionOk="0">
                  <a:moveTo>
                    <a:pt x="0" y="370447"/>
                  </a:moveTo>
                  <a:cubicBezTo>
                    <a:pt x="7789" y="166779"/>
                    <a:pt x="167722" y="-9011"/>
                    <a:pt x="364837" y="0"/>
                  </a:cubicBezTo>
                  <a:cubicBezTo>
                    <a:pt x="549834" y="-2526"/>
                    <a:pt x="715998" y="178731"/>
                    <a:pt x="729674" y="370447"/>
                  </a:cubicBezTo>
                  <a:cubicBezTo>
                    <a:pt x="727282" y="552233"/>
                    <a:pt x="550319" y="763146"/>
                    <a:pt x="364837" y="740894"/>
                  </a:cubicBezTo>
                  <a:cubicBezTo>
                    <a:pt x="191405" y="756604"/>
                    <a:pt x="32497" y="582853"/>
                    <a:pt x="0" y="370447"/>
                  </a:cubicBezTo>
                  <a:close/>
                </a:path>
                <a:path w="729673" h="740893" stroke="0" extrusionOk="0">
                  <a:moveTo>
                    <a:pt x="0" y="370447"/>
                  </a:moveTo>
                  <a:cubicBezTo>
                    <a:pt x="-11546" y="158733"/>
                    <a:pt x="160023" y="1246"/>
                    <a:pt x="364837" y="0"/>
                  </a:cubicBezTo>
                  <a:cubicBezTo>
                    <a:pt x="600666" y="7228"/>
                    <a:pt x="703552" y="166686"/>
                    <a:pt x="729674" y="370447"/>
                  </a:cubicBezTo>
                  <a:cubicBezTo>
                    <a:pt x="710498" y="593766"/>
                    <a:pt x="560504" y="773101"/>
                    <a:pt x="364837" y="740894"/>
                  </a:cubicBezTo>
                  <a:cubicBezTo>
                    <a:pt x="156459" y="737127"/>
                    <a:pt x="22283" y="585686"/>
                    <a:pt x="0" y="370447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300063"/>
                </a:gs>
                <a:gs pos="50000">
                  <a:srgbClr val="442A72">
                    <a:shade val="67500"/>
                    <a:satMod val="115000"/>
                  </a:srgbClr>
                </a:gs>
                <a:gs pos="100000">
                  <a:srgbClr val="442A72">
                    <a:shade val="100000"/>
                    <a:satMod val="115000"/>
                  </a:srgbClr>
                </a:gs>
              </a:gsLst>
              <a:lin ang="10800000" scaled="1"/>
              <a:tileRect/>
            </a:gradFill>
            <a:ln>
              <a:gradFill>
                <a:gsLst>
                  <a:gs pos="0">
                    <a:srgbClr val="300063"/>
                  </a:gs>
                  <a:gs pos="57000">
                    <a:srgbClr val="442A72"/>
                  </a:gs>
                  <a:gs pos="100000">
                    <a:srgbClr val="442A72"/>
                  </a:gs>
                </a:gsLst>
                <a:lin ang="5400000" scaled="1"/>
              </a:gradFill>
              <a:extLst>
                <a:ext uri="{C807C97D-BFC1-408E-A445-0C87EB9F89A2}">
                  <ask:lineSketchStyleProps xmlns:ask="http://schemas.microsoft.com/office/drawing/2018/sketchyshapes" sd="1219033472">
                    <a:prstGeom prst="ellipse">
                      <a:avLst/>
                    </a:prstGeom>
                    <ask:type>
                      <ask:lineSketchCurved/>
                    </ask:type>
                  </ask:lineSketchStyleProps>
                </a:ext>
              </a:extLst>
            </a:ln>
            <a:effectLst>
              <a:outerShdw blurRad="203200" dist="38100" dir="3000000" sx="104000" sy="104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  <p:sp>
          <p:nvSpPr>
            <p:cNvPr id="13" name="תיבת טקסט 12">
              <a:extLst>
                <a:ext uri="{FF2B5EF4-FFF2-40B4-BE49-F238E27FC236}">
                  <a16:creationId xmlns:a16="http://schemas.microsoft.com/office/drawing/2014/main" id="{4911C35F-4212-1B5D-2989-44DE812959AF}"/>
                </a:ext>
              </a:extLst>
            </p:cNvPr>
            <p:cNvSpPr txBox="1"/>
            <p:nvPr/>
          </p:nvSpPr>
          <p:spPr>
            <a:xfrm>
              <a:off x="8445484" y="2881279"/>
              <a:ext cx="486713" cy="707886"/>
            </a:xfrm>
            <a:prstGeom prst="rect">
              <a:avLst/>
            </a:prstGeom>
            <a:noFill/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square">
              <a:spAutoFit/>
            </a:bodyPr>
            <a:lstStyle/>
            <a:p>
              <a:pPr lvl="0" algn="ctr"/>
              <a:r>
                <a:rPr lang="he-IL" sz="4000" dirty="0">
                  <a:solidFill>
                    <a:schemeClr val="bg1"/>
                  </a:solidFill>
                  <a:effectLst>
                    <a:outerShdw blurRad="190500" dist="38100" dir="2700000" sx="102000" sy="102000" algn="tl" rotWithShape="0">
                      <a:prstClr val="black">
                        <a:alpha val="40000"/>
                      </a:prstClr>
                    </a:outerShdw>
                  </a:effectLst>
                  <a:latin typeface="Talent FS Liver" panose="020B0604020202020204" charset="-79"/>
                  <a:cs typeface="Talent FS Liver" panose="020B0604020202020204" charset="-79"/>
                </a:rPr>
                <a:t>ב</a:t>
              </a:r>
            </a:p>
          </p:txBody>
        </p:sp>
        <p:sp>
          <p:nvSpPr>
            <p:cNvPr id="15" name="תיבת טקסט 14">
              <a:extLst>
                <a:ext uri="{FF2B5EF4-FFF2-40B4-BE49-F238E27FC236}">
                  <a16:creationId xmlns:a16="http://schemas.microsoft.com/office/drawing/2014/main" id="{3B0BB86E-0A96-2FD6-679F-827B1C5BBACC}"/>
                </a:ext>
              </a:extLst>
            </p:cNvPr>
            <p:cNvSpPr txBox="1"/>
            <p:nvPr/>
          </p:nvSpPr>
          <p:spPr>
            <a:xfrm>
              <a:off x="2927927" y="3939360"/>
              <a:ext cx="6331021" cy="584775"/>
            </a:xfrm>
            <a:prstGeom prst="rect">
              <a:avLst/>
            </a:prstGeom>
            <a:noFill/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square">
              <a:spAutoFit/>
            </a:bodyPr>
            <a:lstStyle/>
            <a:p>
              <a:pPr lvl="0" algn="ctr"/>
              <a:r>
                <a:rPr lang="he-IL" sz="3200" dirty="0">
                  <a:solidFill>
                    <a:schemeClr val="bg1"/>
                  </a:solidFill>
                  <a:effectLst>
                    <a:outerShdw blurRad="190500" dist="38100" dir="2700000" sx="102000" sy="102000" algn="tl" rotWithShape="0">
                      <a:prstClr val="black">
                        <a:alpha val="40000"/>
                      </a:prstClr>
                    </a:outerShdw>
                  </a:effectLst>
                  <a:latin typeface="Talent FS Extra-light" panose="020B0604020202020204" charset="-79"/>
                  <a:cs typeface="Talent FS Extra-light" panose="020B0604020202020204" charset="-79"/>
                </a:rPr>
                <a:t>כי אומרים עליה ברכה</a:t>
              </a:r>
            </a:p>
          </p:txBody>
        </p:sp>
        <p:sp>
          <p:nvSpPr>
            <p:cNvPr id="16" name="מלבן: פינות מעוגלות 15">
              <a:extLst>
                <a:ext uri="{FF2B5EF4-FFF2-40B4-BE49-F238E27FC236}">
                  <a16:creationId xmlns:a16="http://schemas.microsoft.com/office/drawing/2014/main" id="{A3B393B5-4211-799B-72FF-8CE421C448CC}"/>
                </a:ext>
              </a:extLst>
            </p:cNvPr>
            <p:cNvSpPr/>
            <p:nvPr/>
          </p:nvSpPr>
          <p:spPr>
            <a:xfrm>
              <a:off x="3910050" y="3906353"/>
              <a:ext cx="4559424" cy="681691"/>
            </a:xfrm>
            <a:custGeom>
              <a:avLst/>
              <a:gdLst>
                <a:gd name="csX0" fmla="*/ 0 w 4559424"/>
                <a:gd name="csY0" fmla="*/ 340846 h 681691"/>
                <a:gd name="csX1" fmla="*/ 340846 w 4559424"/>
                <a:gd name="csY1" fmla="*/ 0 h 681691"/>
                <a:gd name="csX2" fmla="*/ 4218579 w 4559424"/>
                <a:gd name="csY2" fmla="*/ 0 h 681691"/>
                <a:gd name="csX3" fmla="*/ 4559425 w 4559424"/>
                <a:gd name="csY3" fmla="*/ 340846 h 681691"/>
                <a:gd name="csX4" fmla="*/ 4559424 w 4559424"/>
                <a:gd name="csY4" fmla="*/ 340846 h 681691"/>
                <a:gd name="csX5" fmla="*/ 4218578 w 4559424"/>
                <a:gd name="csY5" fmla="*/ 681692 h 681691"/>
                <a:gd name="csX6" fmla="*/ 340846 w 4559424"/>
                <a:gd name="csY6" fmla="*/ 681691 h 681691"/>
                <a:gd name="csX7" fmla="*/ 0 w 4559424"/>
                <a:gd name="csY7" fmla="*/ 340845 h 681691"/>
                <a:gd name="csX8" fmla="*/ 0 w 4559424"/>
                <a:gd name="csY8" fmla="*/ 340846 h 681691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4559424" h="681691" extrusionOk="0">
                  <a:moveTo>
                    <a:pt x="0" y="340846"/>
                  </a:moveTo>
                  <a:cubicBezTo>
                    <a:pt x="-23555" y="138073"/>
                    <a:pt x="123602" y="10884"/>
                    <a:pt x="340846" y="0"/>
                  </a:cubicBezTo>
                  <a:cubicBezTo>
                    <a:pt x="1271197" y="132882"/>
                    <a:pt x="3235921" y="-84951"/>
                    <a:pt x="4218579" y="0"/>
                  </a:cubicBezTo>
                  <a:cubicBezTo>
                    <a:pt x="4394865" y="11678"/>
                    <a:pt x="4554394" y="180408"/>
                    <a:pt x="4559425" y="340846"/>
                  </a:cubicBezTo>
                  <a:lnTo>
                    <a:pt x="4559424" y="340846"/>
                  </a:lnTo>
                  <a:cubicBezTo>
                    <a:pt x="4540492" y="518732"/>
                    <a:pt x="4413526" y="684895"/>
                    <a:pt x="4218578" y="681692"/>
                  </a:cubicBezTo>
                  <a:cubicBezTo>
                    <a:pt x="2882022" y="731225"/>
                    <a:pt x="1473793" y="696500"/>
                    <a:pt x="340846" y="681691"/>
                  </a:cubicBezTo>
                  <a:cubicBezTo>
                    <a:pt x="139315" y="679656"/>
                    <a:pt x="-3279" y="532176"/>
                    <a:pt x="0" y="340845"/>
                  </a:cubicBezTo>
                  <a:lnTo>
                    <a:pt x="0" y="340846"/>
                  </a:lnTo>
                  <a:close/>
                </a:path>
              </a:pathLst>
            </a:custGeom>
            <a:noFill/>
            <a:ln w="15875">
              <a:solidFill>
                <a:schemeClr val="bg1"/>
              </a:solidFill>
              <a:extLst>
                <a:ext uri="{C807C97D-BFC1-408E-A445-0C87EB9F89A2}">
                  <ask:lineSketchStyleProps xmlns:ask="http://schemas.microsoft.com/office/drawing/2018/sketchyshapes" sd="1219033472">
                    <a:prstGeom prst="roundRect">
                      <a:avLst>
                        <a:gd name="adj" fmla="val 50000"/>
                      </a:avLst>
                    </a:prstGeom>
                    <ask:type>
                      <ask:lineSketchCurved/>
                    </ask:type>
                  </ask:lineSketchStyleProps>
                </a:ext>
              </a:extLst>
            </a:ln>
            <a:effectLst>
              <a:outerShdw blurRad="520700" dist="38100" dir="600000" sx="103000" sy="103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  <p:sp>
          <p:nvSpPr>
            <p:cNvPr id="17" name="אליפסה 16">
              <a:extLst>
                <a:ext uri="{FF2B5EF4-FFF2-40B4-BE49-F238E27FC236}">
                  <a16:creationId xmlns:a16="http://schemas.microsoft.com/office/drawing/2014/main" id="{584F7190-E0E7-AEE1-6E70-A52861C6EB8B}"/>
                </a:ext>
              </a:extLst>
            </p:cNvPr>
            <p:cNvSpPr/>
            <p:nvPr/>
          </p:nvSpPr>
          <p:spPr>
            <a:xfrm>
              <a:off x="8273531" y="3867856"/>
              <a:ext cx="729673" cy="740893"/>
            </a:xfrm>
            <a:custGeom>
              <a:avLst/>
              <a:gdLst>
                <a:gd name="csX0" fmla="*/ 0 w 729673"/>
                <a:gd name="csY0" fmla="*/ 370447 h 740893"/>
                <a:gd name="csX1" fmla="*/ 364837 w 729673"/>
                <a:gd name="csY1" fmla="*/ 0 h 740893"/>
                <a:gd name="csX2" fmla="*/ 729674 w 729673"/>
                <a:gd name="csY2" fmla="*/ 370447 h 740893"/>
                <a:gd name="csX3" fmla="*/ 364837 w 729673"/>
                <a:gd name="csY3" fmla="*/ 740894 h 740893"/>
                <a:gd name="csX4" fmla="*/ 0 w 729673"/>
                <a:gd name="csY4" fmla="*/ 370447 h 74089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729673" h="740893" fill="none" extrusionOk="0">
                  <a:moveTo>
                    <a:pt x="0" y="370447"/>
                  </a:moveTo>
                  <a:cubicBezTo>
                    <a:pt x="7789" y="166779"/>
                    <a:pt x="167722" y="-9011"/>
                    <a:pt x="364837" y="0"/>
                  </a:cubicBezTo>
                  <a:cubicBezTo>
                    <a:pt x="549834" y="-2526"/>
                    <a:pt x="715998" y="178731"/>
                    <a:pt x="729674" y="370447"/>
                  </a:cubicBezTo>
                  <a:cubicBezTo>
                    <a:pt x="727282" y="552233"/>
                    <a:pt x="550319" y="763146"/>
                    <a:pt x="364837" y="740894"/>
                  </a:cubicBezTo>
                  <a:cubicBezTo>
                    <a:pt x="191405" y="756604"/>
                    <a:pt x="32497" y="582853"/>
                    <a:pt x="0" y="370447"/>
                  </a:cubicBezTo>
                  <a:close/>
                </a:path>
                <a:path w="729673" h="740893" stroke="0" extrusionOk="0">
                  <a:moveTo>
                    <a:pt x="0" y="370447"/>
                  </a:moveTo>
                  <a:cubicBezTo>
                    <a:pt x="-11546" y="158733"/>
                    <a:pt x="160023" y="1246"/>
                    <a:pt x="364837" y="0"/>
                  </a:cubicBezTo>
                  <a:cubicBezTo>
                    <a:pt x="600666" y="7228"/>
                    <a:pt x="703552" y="166686"/>
                    <a:pt x="729674" y="370447"/>
                  </a:cubicBezTo>
                  <a:cubicBezTo>
                    <a:pt x="710498" y="593766"/>
                    <a:pt x="560504" y="773101"/>
                    <a:pt x="364837" y="740894"/>
                  </a:cubicBezTo>
                  <a:cubicBezTo>
                    <a:pt x="156459" y="737127"/>
                    <a:pt x="22283" y="585686"/>
                    <a:pt x="0" y="370447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300063"/>
                </a:gs>
                <a:gs pos="50000">
                  <a:srgbClr val="442A72">
                    <a:shade val="67500"/>
                    <a:satMod val="115000"/>
                  </a:srgbClr>
                </a:gs>
                <a:gs pos="100000">
                  <a:srgbClr val="442A72">
                    <a:shade val="100000"/>
                    <a:satMod val="115000"/>
                  </a:srgbClr>
                </a:gs>
              </a:gsLst>
              <a:lin ang="10800000" scaled="1"/>
              <a:tileRect/>
            </a:gradFill>
            <a:ln>
              <a:gradFill>
                <a:gsLst>
                  <a:gs pos="0">
                    <a:srgbClr val="300063"/>
                  </a:gs>
                  <a:gs pos="57000">
                    <a:srgbClr val="442A72"/>
                  </a:gs>
                  <a:gs pos="100000">
                    <a:srgbClr val="442A72"/>
                  </a:gs>
                </a:gsLst>
                <a:lin ang="5400000" scaled="1"/>
              </a:gradFill>
              <a:extLst>
                <a:ext uri="{C807C97D-BFC1-408E-A445-0C87EB9F89A2}">
                  <ask:lineSketchStyleProps xmlns:ask="http://schemas.microsoft.com/office/drawing/2018/sketchyshapes" sd="1219033472">
                    <a:prstGeom prst="ellipse">
                      <a:avLst/>
                    </a:prstGeom>
                    <ask:type>
                      <ask:lineSketchCurved/>
                    </ask:type>
                  </ask:lineSketchStyleProps>
                </a:ext>
              </a:extLst>
            </a:ln>
            <a:effectLst>
              <a:outerShdw blurRad="203200" dist="38100" dir="3000000" sx="104000" sy="104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  <p:sp>
          <p:nvSpPr>
            <p:cNvPr id="18" name="תיבת טקסט 17">
              <a:extLst>
                <a:ext uri="{FF2B5EF4-FFF2-40B4-BE49-F238E27FC236}">
                  <a16:creationId xmlns:a16="http://schemas.microsoft.com/office/drawing/2014/main" id="{039A5B84-B7A3-1FF8-94CB-110CFF34D26B}"/>
                </a:ext>
              </a:extLst>
            </p:cNvPr>
            <p:cNvSpPr txBox="1"/>
            <p:nvPr/>
          </p:nvSpPr>
          <p:spPr>
            <a:xfrm>
              <a:off x="8395010" y="3846577"/>
              <a:ext cx="486713" cy="707886"/>
            </a:xfrm>
            <a:prstGeom prst="rect">
              <a:avLst/>
            </a:prstGeom>
            <a:noFill/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square">
              <a:spAutoFit/>
            </a:bodyPr>
            <a:lstStyle/>
            <a:p>
              <a:pPr lvl="0" algn="ctr"/>
              <a:r>
                <a:rPr lang="he-IL" sz="4000" dirty="0">
                  <a:solidFill>
                    <a:schemeClr val="bg1"/>
                  </a:solidFill>
                  <a:effectLst>
                    <a:outerShdw blurRad="190500" dist="38100" dir="2700000" sx="102000" sy="102000" algn="tl" rotWithShape="0">
                      <a:prstClr val="black">
                        <a:alpha val="40000"/>
                      </a:prstClr>
                    </a:outerShdw>
                  </a:effectLst>
                  <a:latin typeface="Talent FS Liver" panose="020B0604020202020204" charset="-79"/>
                  <a:cs typeface="Talent FS Liver" panose="020B0604020202020204" charset="-79"/>
                </a:rPr>
                <a:t>ד</a:t>
              </a:r>
            </a:p>
          </p:txBody>
        </p:sp>
        <p:sp>
          <p:nvSpPr>
            <p:cNvPr id="19" name="תיבת טקסט 18">
              <a:extLst>
                <a:ext uri="{FF2B5EF4-FFF2-40B4-BE49-F238E27FC236}">
                  <a16:creationId xmlns:a16="http://schemas.microsoft.com/office/drawing/2014/main" id="{3EFCF9BD-40F0-64E0-8D2B-3544F064C489}"/>
                </a:ext>
              </a:extLst>
            </p:cNvPr>
            <p:cNvSpPr txBox="1"/>
            <p:nvPr/>
          </p:nvSpPr>
          <p:spPr>
            <a:xfrm>
              <a:off x="2930489" y="4892710"/>
              <a:ext cx="6331021" cy="584775"/>
            </a:xfrm>
            <a:prstGeom prst="rect">
              <a:avLst/>
            </a:prstGeom>
            <a:noFill/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square">
              <a:spAutoFit/>
            </a:bodyPr>
            <a:lstStyle/>
            <a:p>
              <a:pPr lvl="0" algn="ctr"/>
              <a:r>
                <a:rPr lang="he-IL" sz="3200" dirty="0">
                  <a:solidFill>
                    <a:schemeClr val="bg1"/>
                  </a:solidFill>
                  <a:effectLst>
                    <a:outerShdw blurRad="190500" dist="38100" dir="2700000" sx="102000" sy="102000" algn="tl" rotWithShape="0">
                      <a:prstClr val="black">
                        <a:alpha val="40000"/>
                      </a:prstClr>
                    </a:outerShdw>
                  </a:effectLst>
                  <a:latin typeface="Talent FS Extra-light" panose="020B0604020202020204" charset="-79"/>
                  <a:cs typeface="Talent FS Extra-light" panose="020B0604020202020204" charset="-79"/>
                </a:rPr>
                <a:t>כי היא "מאכל האמונה"</a:t>
              </a:r>
            </a:p>
          </p:txBody>
        </p:sp>
        <p:sp>
          <p:nvSpPr>
            <p:cNvPr id="20" name="מלבן: פינות מעוגלות 19">
              <a:extLst>
                <a:ext uri="{FF2B5EF4-FFF2-40B4-BE49-F238E27FC236}">
                  <a16:creationId xmlns:a16="http://schemas.microsoft.com/office/drawing/2014/main" id="{E49D1797-5628-21BB-7D3C-06CB12FDF43F}"/>
                </a:ext>
              </a:extLst>
            </p:cNvPr>
            <p:cNvSpPr/>
            <p:nvPr/>
          </p:nvSpPr>
          <p:spPr>
            <a:xfrm>
              <a:off x="3837445" y="4859703"/>
              <a:ext cx="4559424" cy="681691"/>
            </a:xfrm>
            <a:custGeom>
              <a:avLst/>
              <a:gdLst>
                <a:gd name="csX0" fmla="*/ 0 w 4559424"/>
                <a:gd name="csY0" fmla="*/ 340846 h 681691"/>
                <a:gd name="csX1" fmla="*/ 340846 w 4559424"/>
                <a:gd name="csY1" fmla="*/ 0 h 681691"/>
                <a:gd name="csX2" fmla="*/ 4218579 w 4559424"/>
                <a:gd name="csY2" fmla="*/ 0 h 681691"/>
                <a:gd name="csX3" fmla="*/ 4559425 w 4559424"/>
                <a:gd name="csY3" fmla="*/ 340846 h 681691"/>
                <a:gd name="csX4" fmla="*/ 4559424 w 4559424"/>
                <a:gd name="csY4" fmla="*/ 340846 h 681691"/>
                <a:gd name="csX5" fmla="*/ 4218578 w 4559424"/>
                <a:gd name="csY5" fmla="*/ 681692 h 681691"/>
                <a:gd name="csX6" fmla="*/ 340846 w 4559424"/>
                <a:gd name="csY6" fmla="*/ 681691 h 681691"/>
                <a:gd name="csX7" fmla="*/ 0 w 4559424"/>
                <a:gd name="csY7" fmla="*/ 340845 h 681691"/>
                <a:gd name="csX8" fmla="*/ 0 w 4559424"/>
                <a:gd name="csY8" fmla="*/ 340846 h 681691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4559424" h="681691" extrusionOk="0">
                  <a:moveTo>
                    <a:pt x="0" y="340846"/>
                  </a:moveTo>
                  <a:cubicBezTo>
                    <a:pt x="-23555" y="138073"/>
                    <a:pt x="123602" y="10884"/>
                    <a:pt x="340846" y="0"/>
                  </a:cubicBezTo>
                  <a:cubicBezTo>
                    <a:pt x="1271197" y="132882"/>
                    <a:pt x="3235921" y="-84951"/>
                    <a:pt x="4218579" y="0"/>
                  </a:cubicBezTo>
                  <a:cubicBezTo>
                    <a:pt x="4394865" y="11678"/>
                    <a:pt x="4554394" y="180408"/>
                    <a:pt x="4559425" y="340846"/>
                  </a:cubicBezTo>
                  <a:lnTo>
                    <a:pt x="4559424" y="340846"/>
                  </a:lnTo>
                  <a:cubicBezTo>
                    <a:pt x="4540492" y="518732"/>
                    <a:pt x="4413526" y="684895"/>
                    <a:pt x="4218578" y="681692"/>
                  </a:cubicBezTo>
                  <a:cubicBezTo>
                    <a:pt x="2882022" y="731225"/>
                    <a:pt x="1473793" y="696500"/>
                    <a:pt x="340846" y="681691"/>
                  </a:cubicBezTo>
                  <a:cubicBezTo>
                    <a:pt x="139315" y="679656"/>
                    <a:pt x="-3279" y="532176"/>
                    <a:pt x="0" y="340845"/>
                  </a:cubicBezTo>
                  <a:lnTo>
                    <a:pt x="0" y="340846"/>
                  </a:lnTo>
                  <a:close/>
                </a:path>
              </a:pathLst>
            </a:custGeom>
            <a:noFill/>
            <a:ln w="15875">
              <a:solidFill>
                <a:schemeClr val="bg1"/>
              </a:solidFill>
              <a:extLst>
                <a:ext uri="{C807C97D-BFC1-408E-A445-0C87EB9F89A2}">
                  <ask:lineSketchStyleProps xmlns:ask="http://schemas.microsoft.com/office/drawing/2018/sketchyshapes" sd="1219033472">
                    <a:prstGeom prst="roundRect">
                      <a:avLst>
                        <a:gd name="adj" fmla="val 50000"/>
                      </a:avLst>
                    </a:prstGeom>
                    <ask:type>
                      <ask:lineSketchCurved/>
                    </ask:type>
                  </ask:lineSketchStyleProps>
                </a:ext>
              </a:extLst>
            </a:ln>
            <a:effectLst>
              <a:glow rad="127000">
                <a:schemeClr val="bg1">
                  <a:alpha val="53000"/>
                </a:schemeClr>
              </a:glow>
              <a:outerShdw blurRad="520700" dist="38100" dir="600000" sx="103000" sy="103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  <p:sp>
          <p:nvSpPr>
            <p:cNvPr id="21" name="אליפסה 20">
              <a:extLst>
                <a:ext uri="{FF2B5EF4-FFF2-40B4-BE49-F238E27FC236}">
                  <a16:creationId xmlns:a16="http://schemas.microsoft.com/office/drawing/2014/main" id="{7CC5A701-6D87-CC97-686E-6E8159C4F808}"/>
                </a:ext>
              </a:extLst>
            </p:cNvPr>
            <p:cNvSpPr/>
            <p:nvPr/>
          </p:nvSpPr>
          <p:spPr>
            <a:xfrm>
              <a:off x="8214595" y="4836941"/>
              <a:ext cx="729673" cy="740893"/>
            </a:xfrm>
            <a:custGeom>
              <a:avLst/>
              <a:gdLst>
                <a:gd name="csX0" fmla="*/ 0 w 729673"/>
                <a:gd name="csY0" fmla="*/ 370447 h 740893"/>
                <a:gd name="csX1" fmla="*/ 364837 w 729673"/>
                <a:gd name="csY1" fmla="*/ 0 h 740893"/>
                <a:gd name="csX2" fmla="*/ 729674 w 729673"/>
                <a:gd name="csY2" fmla="*/ 370447 h 740893"/>
                <a:gd name="csX3" fmla="*/ 364837 w 729673"/>
                <a:gd name="csY3" fmla="*/ 740894 h 740893"/>
                <a:gd name="csX4" fmla="*/ 0 w 729673"/>
                <a:gd name="csY4" fmla="*/ 370447 h 74089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729673" h="740893" fill="none" extrusionOk="0">
                  <a:moveTo>
                    <a:pt x="0" y="370447"/>
                  </a:moveTo>
                  <a:cubicBezTo>
                    <a:pt x="7789" y="166779"/>
                    <a:pt x="167722" y="-9011"/>
                    <a:pt x="364837" y="0"/>
                  </a:cubicBezTo>
                  <a:cubicBezTo>
                    <a:pt x="549834" y="-2526"/>
                    <a:pt x="715998" y="178731"/>
                    <a:pt x="729674" y="370447"/>
                  </a:cubicBezTo>
                  <a:cubicBezTo>
                    <a:pt x="727282" y="552233"/>
                    <a:pt x="550319" y="763146"/>
                    <a:pt x="364837" y="740894"/>
                  </a:cubicBezTo>
                  <a:cubicBezTo>
                    <a:pt x="191405" y="756604"/>
                    <a:pt x="32497" y="582853"/>
                    <a:pt x="0" y="370447"/>
                  </a:cubicBezTo>
                  <a:close/>
                </a:path>
                <a:path w="729673" h="740893" stroke="0" extrusionOk="0">
                  <a:moveTo>
                    <a:pt x="0" y="370447"/>
                  </a:moveTo>
                  <a:cubicBezTo>
                    <a:pt x="-11546" y="158733"/>
                    <a:pt x="160023" y="1246"/>
                    <a:pt x="364837" y="0"/>
                  </a:cubicBezTo>
                  <a:cubicBezTo>
                    <a:pt x="600666" y="7228"/>
                    <a:pt x="703552" y="166686"/>
                    <a:pt x="729674" y="370447"/>
                  </a:cubicBezTo>
                  <a:cubicBezTo>
                    <a:pt x="710498" y="593766"/>
                    <a:pt x="560504" y="773101"/>
                    <a:pt x="364837" y="740894"/>
                  </a:cubicBezTo>
                  <a:cubicBezTo>
                    <a:pt x="156459" y="737127"/>
                    <a:pt x="22283" y="585686"/>
                    <a:pt x="0" y="370447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300063"/>
                </a:gs>
                <a:gs pos="50000">
                  <a:srgbClr val="442A72">
                    <a:shade val="67500"/>
                    <a:satMod val="115000"/>
                  </a:srgbClr>
                </a:gs>
                <a:gs pos="100000">
                  <a:srgbClr val="442A72">
                    <a:shade val="100000"/>
                    <a:satMod val="115000"/>
                  </a:srgbClr>
                </a:gs>
              </a:gsLst>
              <a:lin ang="10800000" scaled="1"/>
              <a:tileRect/>
            </a:gradFill>
            <a:ln>
              <a:gradFill>
                <a:gsLst>
                  <a:gs pos="0">
                    <a:srgbClr val="300063"/>
                  </a:gs>
                  <a:gs pos="57000">
                    <a:srgbClr val="442A72"/>
                  </a:gs>
                  <a:gs pos="100000">
                    <a:srgbClr val="442A72"/>
                  </a:gs>
                </a:gsLst>
                <a:lin ang="5400000" scaled="1"/>
              </a:gradFill>
              <a:extLst>
                <a:ext uri="{C807C97D-BFC1-408E-A445-0C87EB9F89A2}">
                  <ask:lineSketchStyleProps xmlns:ask="http://schemas.microsoft.com/office/drawing/2018/sketchyshapes" sd="1219033472">
                    <a:prstGeom prst="ellipse">
                      <a:avLst/>
                    </a:prstGeom>
                    <ask:type>
                      <ask:lineSketchCurved/>
                    </ask:type>
                  </ask:lineSketchStyleProps>
                </a:ext>
              </a:extLst>
            </a:ln>
            <a:effectLst>
              <a:outerShdw blurRad="203200" dist="38100" dir="3000000" sx="104000" sy="104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  <p:sp>
          <p:nvSpPr>
            <p:cNvPr id="22" name="תיבת טקסט 21">
              <a:extLst>
                <a:ext uri="{FF2B5EF4-FFF2-40B4-BE49-F238E27FC236}">
                  <a16:creationId xmlns:a16="http://schemas.microsoft.com/office/drawing/2014/main" id="{48E7F4C8-417A-DB21-2273-0F551083A46E}"/>
                </a:ext>
              </a:extLst>
            </p:cNvPr>
            <p:cNvSpPr txBox="1"/>
            <p:nvPr/>
          </p:nvSpPr>
          <p:spPr>
            <a:xfrm>
              <a:off x="8336074" y="4815662"/>
              <a:ext cx="486713" cy="707886"/>
            </a:xfrm>
            <a:prstGeom prst="rect">
              <a:avLst/>
            </a:prstGeom>
            <a:noFill/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square">
              <a:spAutoFit/>
            </a:bodyPr>
            <a:lstStyle/>
            <a:p>
              <a:pPr lvl="0" algn="ctr"/>
              <a:r>
                <a:rPr lang="he-IL" sz="4000" dirty="0">
                  <a:solidFill>
                    <a:schemeClr val="bg1"/>
                  </a:solidFill>
                  <a:effectLst>
                    <a:outerShdw blurRad="190500" dist="38100" dir="2700000" sx="102000" sy="102000" algn="tl" rotWithShape="0">
                      <a:prstClr val="black">
                        <a:alpha val="40000"/>
                      </a:prstClr>
                    </a:outerShdw>
                  </a:effectLst>
                  <a:latin typeface="Talent FS Liver" panose="020B0604020202020204" charset="-79"/>
                  <a:cs typeface="Talent FS Liver" panose="020B0604020202020204" charset="-79"/>
                </a:rPr>
                <a:t>ת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9406375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58CFC1-0589-2A21-3104-62383195D2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תמונה 16">
            <a:extLst>
              <a:ext uri="{FF2B5EF4-FFF2-40B4-BE49-F238E27FC236}">
                <a16:creationId xmlns:a16="http://schemas.microsoft.com/office/drawing/2014/main" id="{1EE9396E-2C86-510D-21BB-9940EB9BAE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תמונה 5">
            <a:extLst>
              <a:ext uri="{FF2B5EF4-FFF2-40B4-BE49-F238E27FC236}">
                <a16:creationId xmlns:a16="http://schemas.microsoft.com/office/drawing/2014/main" id="{C7CC82DD-4561-E610-F05E-A09ADCDA982E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11000"/>
          </a:blip>
          <a:stretch>
            <a:fillRect/>
          </a:stretch>
        </p:blipFill>
        <p:spPr>
          <a:xfrm>
            <a:off x="-225258" y="-1131344"/>
            <a:ext cx="9453233" cy="5317443"/>
          </a:xfrm>
          <a:prstGeom prst="rect">
            <a:avLst/>
          </a:prstGeom>
          <a:effectLst>
            <a:softEdge rad="787400"/>
          </a:effectLst>
        </p:spPr>
      </p:pic>
      <p:sp>
        <p:nvSpPr>
          <p:cNvPr id="13" name="מלבן 12">
            <a:extLst>
              <a:ext uri="{FF2B5EF4-FFF2-40B4-BE49-F238E27FC236}">
                <a16:creationId xmlns:a16="http://schemas.microsoft.com/office/drawing/2014/main" id="{FD94487A-18A6-DEED-8EC9-893624626991}"/>
              </a:ext>
            </a:extLst>
          </p:cNvPr>
          <p:cNvSpPr/>
          <p:nvPr/>
        </p:nvSpPr>
        <p:spPr>
          <a:xfrm flipH="1">
            <a:off x="-185738" y="2762561"/>
            <a:ext cx="12563475" cy="4299460"/>
          </a:xfrm>
          <a:custGeom>
            <a:avLst/>
            <a:gdLst>
              <a:gd name="connsiteX0" fmla="*/ 0 w 12372975"/>
              <a:gd name="connsiteY0" fmla="*/ 0 h 4099435"/>
              <a:gd name="connsiteX1" fmla="*/ 12372975 w 12372975"/>
              <a:gd name="connsiteY1" fmla="*/ 0 h 4099435"/>
              <a:gd name="connsiteX2" fmla="*/ 12372975 w 12372975"/>
              <a:gd name="connsiteY2" fmla="*/ 4099435 h 4099435"/>
              <a:gd name="connsiteX3" fmla="*/ 0 w 12372975"/>
              <a:gd name="connsiteY3" fmla="*/ 4099435 h 4099435"/>
              <a:gd name="connsiteX4" fmla="*/ 0 w 12372975"/>
              <a:gd name="connsiteY4" fmla="*/ 0 h 4099435"/>
              <a:gd name="connsiteX0" fmla="*/ 0 w 12496800"/>
              <a:gd name="connsiteY0" fmla="*/ 200025 h 4299460"/>
              <a:gd name="connsiteX1" fmla="*/ 12496800 w 12496800"/>
              <a:gd name="connsiteY1" fmla="*/ 0 h 4299460"/>
              <a:gd name="connsiteX2" fmla="*/ 12372975 w 12496800"/>
              <a:gd name="connsiteY2" fmla="*/ 4299460 h 4299460"/>
              <a:gd name="connsiteX3" fmla="*/ 0 w 12496800"/>
              <a:gd name="connsiteY3" fmla="*/ 4299460 h 4299460"/>
              <a:gd name="connsiteX4" fmla="*/ 0 w 12496800"/>
              <a:gd name="connsiteY4" fmla="*/ 200025 h 4299460"/>
              <a:gd name="connsiteX0" fmla="*/ 0 w 12563475"/>
              <a:gd name="connsiteY0" fmla="*/ 285750 h 4299460"/>
              <a:gd name="connsiteX1" fmla="*/ 12563475 w 12563475"/>
              <a:gd name="connsiteY1" fmla="*/ 0 h 4299460"/>
              <a:gd name="connsiteX2" fmla="*/ 12439650 w 12563475"/>
              <a:gd name="connsiteY2" fmla="*/ 4299460 h 4299460"/>
              <a:gd name="connsiteX3" fmla="*/ 66675 w 12563475"/>
              <a:gd name="connsiteY3" fmla="*/ 4299460 h 4299460"/>
              <a:gd name="connsiteX4" fmla="*/ 0 w 12563475"/>
              <a:gd name="connsiteY4" fmla="*/ 285750 h 42994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563475" h="4299460">
                <a:moveTo>
                  <a:pt x="0" y="285750"/>
                </a:moveTo>
                <a:lnTo>
                  <a:pt x="12563475" y="0"/>
                </a:lnTo>
                <a:lnTo>
                  <a:pt x="12439650" y="4299460"/>
                </a:lnTo>
                <a:lnTo>
                  <a:pt x="66675" y="4299460"/>
                </a:lnTo>
                <a:lnTo>
                  <a:pt x="0" y="28575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pic>
        <p:nvPicPr>
          <p:cNvPr id="19" name="תמונה 18">
            <a:extLst>
              <a:ext uri="{FF2B5EF4-FFF2-40B4-BE49-F238E27FC236}">
                <a16:creationId xmlns:a16="http://schemas.microsoft.com/office/drawing/2014/main" id="{1A7D2DDC-5294-65E3-62B9-F44420EB385E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71673" b="96852" l="80370" r="97819">
                        <a14:backgroundMark x1="94563" y1="74111" x2="94500" y2="78333"/>
                        <a14:backgroundMark x1="91750" y1="78000" x2="92500" y2="8444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8189" t="68526"/>
          <a:stretch/>
        </p:blipFill>
        <p:spPr>
          <a:xfrm>
            <a:off x="3522789" y="1972806"/>
            <a:ext cx="1945940" cy="1579510"/>
          </a:xfrm>
          <a:prstGeom prst="rect">
            <a:avLst/>
          </a:prstGeom>
        </p:spPr>
      </p:pic>
      <p:pic>
        <p:nvPicPr>
          <p:cNvPr id="5" name="תמונה 4">
            <a:extLst>
              <a:ext uri="{FF2B5EF4-FFF2-40B4-BE49-F238E27FC236}">
                <a16:creationId xmlns:a16="http://schemas.microsoft.com/office/drawing/2014/main" id="{14458F9A-E075-82FA-4994-00F554982375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258095" y="-204021"/>
            <a:ext cx="5090106" cy="5090106"/>
          </a:xfrm>
          <a:prstGeom prst="rect">
            <a:avLst/>
          </a:prstGeom>
        </p:spPr>
      </p:pic>
      <p:sp>
        <p:nvSpPr>
          <p:cNvPr id="7" name="צורה חופשית: צורה 6">
            <a:extLst>
              <a:ext uri="{FF2B5EF4-FFF2-40B4-BE49-F238E27FC236}">
                <a16:creationId xmlns:a16="http://schemas.microsoft.com/office/drawing/2014/main" id="{B3287B85-14D5-C806-79CA-7DA08E6D2DC3}"/>
              </a:ext>
            </a:extLst>
          </p:cNvPr>
          <p:cNvSpPr/>
          <p:nvPr/>
        </p:nvSpPr>
        <p:spPr>
          <a:xfrm>
            <a:off x="6096000" y="1137919"/>
            <a:ext cx="7286294" cy="2048383"/>
          </a:xfrm>
          <a:custGeom>
            <a:avLst/>
            <a:gdLst>
              <a:gd name="connsiteX0" fmla="*/ 4116138 w 6413079"/>
              <a:gd name="connsiteY0" fmla="*/ 133663 h 2369842"/>
              <a:gd name="connsiteX1" fmla="*/ 5842301 w 6413079"/>
              <a:gd name="connsiteY1" fmla="*/ 301614 h 2369842"/>
              <a:gd name="connsiteX2" fmla="*/ 6392807 w 6413079"/>
              <a:gd name="connsiteY2" fmla="*/ 1486602 h 2369842"/>
              <a:gd name="connsiteX3" fmla="*/ 5254472 w 6413079"/>
              <a:gd name="connsiteY3" fmla="*/ 2317026 h 2369842"/>
              <a:gd name="connsiteX4" fmla="*/ 1288962 w 6413079"/>
              <a:gd name="connsiteY4" fmla="*/ 2214390 h 2369842"/>
              <a:gd name="connsiteX5" fmla="*/ 29330 w 6413079"/>
              <a:gd name="connsiteY5" fmla="*/ 1635892 h 2369842"/>
              <a:gd name="connsiteX6" fmla="*/ 523852 w 6413079"/>
              <a:gd name="connsiteY6" fmla="*/ 637516 h 2369842"/>
              <a:gd name="connsiteX7" fmla="*/ 1895452 w 6413079"/>
              <a:gd name="connsiteY7" fmla="*/ 31026 h 2369842"/>
              <a:gd name="connsiteX8" fmla="*/ 4228105 w 6413079"/>
              <a:gd name="connsiteY8" fmla="*/ 142994 h 23698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413079" h="2369842">
                <a:moveTo>
                  <a:pt x="4116138" y="133663"/>
                </a:moveTo>
                <a:cubicBezTo>
                  <a:pt x="4789497" y="104893"/>
                  <a:pt x="5462856" y="76124"/>
                  <a:pt x="5842301" y="301614"/>
                </a:cubicBezTo>
                <a:cubicBezTo>
                  <a:pt x="6221746" y="527104"/>
                  <a:pt x="6490778" y="1150700"/>
                  <a:pt x="6392807" y="1486602"/>
                </a:cubicBezTo>
                <a:cubicBezTo>
                  <a:pt x="6294836" y="1822504"/>
                  <a:pt x="6105113" y="2195728"/>
                  <a:pt x="5254472" y="2317026"/>
                </a:cubicBezTo>
                <a:cubicBezTo>
                  <a:pt x="4403831" y="2438324"/>
                  <a:pt x="2159819" y="2327912"/>
                  <a:pt x="1288962" y="2214390"/>
                </a:cubicBezTo>
                <a:cubicBezTo>
                  <a:pt x="418105" y="2100868"/>
                  <a:pt x="156848" y="1898704"/>
                  <a:pt x="29330" y="1635892"/>
                </a:cubicBezTo>
                <a:cubicBezTo>
                  <a:pt x="-98188" y="1373080"/>
                  <a:pt x="212832" y="904994"/>
                  <a:pt x="523852" y="637516"/>
                </a:cubicBezTo>
                <a:cubicBezTo>
                  <a:pt x="834872" y="370038"/>
                  <a:pt x="1278077" y="113446"/>
                  <a:pt x="1895452" y="31026"/>
                </a:cubicBezTo>
                <a:cubicBezTo>
                  <a:pt x="2512827" y="-51394"/>
                  <a:pt x="3370466" y="45800"/>
                  <a:pt x="4228105" y="142994"/>
                </a:cubicBezTo>
              </a:path>
            </a:pathLst>
          </a:custGeom>
          <a:solidFill>
            <a:schemeClr val="bg1">
              <a:alpha val="34000"/>
            </a:schemeClr>
          </a:solidFill>
          <a:ln>
            <a:noFill/>
          </a:ln>
          <a:effectLst>
            <a:softEdge rad="635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 dirty="0"/>
          </a:p>
        </p:txBody>
      </p:sp>
      <p:sp>
        <p:nvSpPr>
          <p:cNvPr id="8" name="תיבת טקסט 7">
            <a:extLst>
              <a:ext uri="{FF2B5EF4-FFF2-40B4-BE49-F238E27FC236}">
                <a16:creationId xmlns:a16="http://schemas.microsoft.com/office/drawing/2014/main" id="{0BE1D72C-29A2-E934-852B-1972F2CF9AA2}"/>
              </a:ext>
            </a:extLst>
          </p:cNvPr>
          <p:cNvSpPr txBox="1"/>
          <p:nvPr/>
        </p:nvSpPr>
        <p:spPr>
          <a:xfrm>
            <a:off x="2489200" y="6075602"/>
            <a:ext cx="828045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he-IL" sz="3600" dirty="0">
                <a:solidFill>
                  <a:srgbClr val="442A72"/>
                </a:solidFill>
                <a:effectLst>
                  <a:outerShdw blurRad="304800" dist="38100" dir="2700000" sx="105000" sy="105000" algn="tl" rotWithShape="0">
                    <a:prstClr val="black">
                      <a:alpha val="40000"/>
                    </a:prstClr>
                  </a:outerShdw>
                </a:effectLst>
                <a:latin typeface="Talent FS Liver" pitchFamily="2" charset="-79"/>
                <a:cs typeface="Talent FS Liver" pitchFamily="2" charset="-79"/>
              </a:rPr>
              <a:t>כעת, עקבו אחר ההוראות &gt;&gt;&gt;</a:t>
            </a:r>
            <a:endParaRPr kumimoji="0" lang="he-IL" sz="1200" b="0" i="0" u="none" strike="noStrike" kern="1200" cap="none" spc="0" normalizeH="0" baseline="0" noProof="0" dirty="0">
              <a:ln>
                <a:noFill/>
              </a:ln>
              <a:gradFill>
                <a:gsLst>
                  <a:gs pos="70000">
                    <a:srgbClr val="300063"/>
                  </a:gs>
                  <a:gs pos="52000">
                    <a:srgbClr val="4F207A"/>
                  </a:gs>
                  <a:gs pos="28000">
                    <a:srgbClr val="52267C"/>
                  </a:gs>
                </a:gsLst>
                <a:lin ang="0" scaled="1"/>
              </a:gradFill>
              <a:effectLst>
                <a:outerShdw blurRad="304800" dist="38100" dir="2700000" sx="105000" sy="105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alent FS Liver" pitchFamily="2" charset="-79"/>
              <a:ea typeface="+mn-ea"/>
              <a:cs typeface="Talent FS Liver" pitchFamily="2" charset="-79"/>
            </a:endParaRPr>
          </a:p>
        </p:txBody>
      </p:sp>
      <p:sp>
        <p:nvSpPr>
          <p:cNvPr id="9" name="תיבת טקסט 8">
            <a:extLst>
              <a:ext uri="{FF2B5EF4-FFF2-40B4-BE49-F238E27FC236}">
                <a16:creationId xmlns:a16="http://schemas.microsoft.com/office/drawing/2014/main" id="{2628A30C-3900-30ED-FDD5-DAF9251432A9}"/>
              </a:ext>
            </a:extLst>
          </p:cNvPr>
          <p:cNvSpPr txBox="1"/>
          <p:nvPr/>
        </p:nvSpPr>
        <p:spPr>
          <a:xfrm>
            <a:off x="5049520" y="0"/>
            <a:ext cx="5837760" cy="261610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he-IL" sz="4400" b="0" i="0" u="none" strike="noStrike" kern="1200" cap="none" spc="0" normalizeH="0" baseline="0" noProof="0" dirty="0">
              <a:ln>
                <a:noFill/>
              </a:ln>
              <a:gradFill>
                <a:gsLst>
                  <a:gs pos="70000">
                    <a:srgbClr val="300063"/>
                  </a:gs>
                  <a:gs pos="52000">
                    <a:srgbClr val="4F207A"/>
                  </a:gs>
                  <a:gs pos="28000">
                    <a:srgbClr val="52267C"/>
                  </a:gs>
                </a:gsLst>
                <a:lin ang="0" scaled="1"/>
              </a:gradFill>
              <a:effectLst>
                <a:outerShdw blurRad="304800" dist="38100" dir="2700000" sx="105000" sy="105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alent FS Liver" pitchFamily="2" charset="-79"/>
              <a:ea typeface="+mn-ea"/>
              <a:cs typeface="Talent FS Liver" pitchFamily="2" charset="-79"/>
            </a:endParaRPr>
          </a:p>
          <a:p>
            <a:pPr marL="0" marR="0" lvl="0" indent="0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he-IL" sz="60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>
                  <a:outerShdw blurRad="304800" dist="38100" dir="2700000" sx="105000" sy="105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alent FS Liver" pitchFamily="2" charset="-79"/>
                <a:ea typeface="+mn-ea"/>
                <a:cs typeface="Talent FS Liver" pitchFamily="2" charset="-79"/>
              </a:rPr>
              <a:t>ומהו הקוד</a:t>
            </a:r>
            <a:r>
              <a:rPr kumimoji="0" lang="he-IL" sz="6000" b="0" i="0" u="none" strike="noStrike" kern="1200" cap="none" spc="0" normalizeH="0" noProof="0" dirty="0">
                <a:ln>
                  <a:noFill/>
                </a:ln>
                <a:solidFill>
                  <a:schemeClr val="bg1"/>
                </a:solidFill>
                <a:effectLst>
                  <a:outerShdw blurRad="304800" dist="38100" dir="2700000" sx="105000" sy="105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alent FS Liver" pitchFamily="2" charset="-79"/>
                <a:ea typeface="+mn-ea"/>
                <a:cs typeface="Talent FS Liver" pitchFamily="2" charset="-79"/>
              </a:rPr>
              <a:t> שקיבלתם?....</a:t>
            </a:r>
            <a:endParaRPr kumimoji="0" lang="he-IL" sz="60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>
                <a:outerShdw blurRad="304800" dist="38100" dir="2700000" sx="105000" sy="105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alent FS Liver" pitchFamily="2" charset="-79"/>
              <a:ea typeface="+mn-ea"/>
              <a:cs typeface="Talent FS Liver" pitchFamily="2" charset="-79"/>
            </a:endParaRPr>
          </a:p>
        </p:txBody>
      </p:sp>
      <p:pic>
        <p:nvPicPr>
          <p:cNvPr id="14" name="תמונה 13">
            <a:extLst>
              <a:ext uri="{FF2B5EF4-FFF2-40B4-BE49-F238E27FC236}">
                <a16:creationId xmlns:a16="http://schemas.microsoft.com/office/drawing/2014/main" id="{55F681F9-4AE4-F216-FE72-EB24DF9118A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8095" y="2369288"/>
            <a:ext cx="3171825" cy="4486595"/>
          </a:xfrm>
          <a:prstGeom prst="rect">
            <a:avLst/>
          </a:prstGeom>
        </p:spPr>
      </p:pic>
      <p:grpSp>
        <p:nvGrpSpPr>
          <p:cNvPr id="2" name="קבוצה 1">
            <a:extLst>
              <a:ext uri="{FF2B5EF4-FFF2-40B4-BE49-F238E27FC236}">
                <a16:creationId xmlns:a16="http://schemas.microsoft.com/office/drawing/2014/main" id="{51B92C13-F980-10AB-9552-0BCBAC0E75C8}"/>
              </a:ext>
            </a:extLst>
          </p:cNvPr>
          <p:cNvGrpSpPr/>
          <p:nvPr/>
        </p:nvGrpSpPr>
        <p:grpSpPr>
          <a:xfrm>
            <a:off x="3721190" y="3816324"/>
            <a:ext cx="8280453" cy="1569660"/>
            <a:chOff x="3721190" y="3816324"/>
            <a:chExt cx="8280453" cy="1569660"/>
          </a:xfrm>
        </p:grpSpPr>
        <p:sp>
          <p:nvSpPr>
            <p:cNvPr id="10" name="תיבת טקסט 9">
              <a:extLst>
                <a:ext uri="{FF2B5EF4-FFF2-40B4-BE49-F238E27FC236}">
                  <a16:creationId xmlns:a16="http://schemas.microsoft.com/office/drawing/2014/main" id="{228EF66E-DD52-D624-DC01-4806B42F1402}"/>
                </a:ext>
              </a:extLst>
            </p:cNvPr>
            <p:cNvSpPr txBox="1"/>
            <p:nvPr/>
          </p:nvSpPr>
          <p:spPr>
            <a:xfrm>
              <a:off x="3721190" y="3816324"/>
              <a:ext cx="8280453" cy="156966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he-IL" sz="9600" dirty="0">
                  <a:solidFill>
                    <a:srgbClr val="B97EB7"/>
                  </a:solidFill>
                  <a:effectLst>
                    <a:outerShdw blurRad="304800" dist="38100" dir="2700000" sx="105000" sy="105000" algn="tl" rotWithShape="0">
                      <a:prstClr val="black">
                        <a:alpha val="26000"/>
                      </a:prstClr>
                    </a:outerShdw>
                  </a:effectLst>
                  <a:latin typeface="Talent FS Liver" pitchFamily="2" charset="-79"/>
                  <a:cs typeface="Talent FS Liver" pitchFamily="2" charset="-79"/>
                </a:rPr>
                <a:t>חג המצות</a:t>
              </a:r>
              <a:endParaRPr kumimoji="0" lang="he-IL" sz="4400" b="0" i="0" u="none" strike="noStrike" kern="1200" cap="none" spc="0" normalizeH="0" baseline="0" noProof="0" dirty="0">
                <a:ln>
                  <a:noFill/>
                </a:ln>
                <a:solidFill>
                  <a:srgbClr val="B97EB7"/>
                </a:solidFill>
                <a:effectLst>
                  <a:outerShdw blurRad="304800" dist="38100" dir="2700000" sx="105000" sy="105000" algn="tl" rotWithShape="0">
                    <a:prstClr val="black">
                      <a:alpha val="26000"/>
                    </a:prstClr>
                  </a:outerShdw>
                </a:effectLst>
                <a:uLnTx/>
                <a:uFillTx/>
                <a:latin typeface="Talent FS Liver" pitchFamily="2" charset="-79"/>
                <a:cs typeface="Talent FS Liver" pitchFamily="2" charset="-79"/>
              </a:endParaRPr>
            </a:p>
          </p:txBody>
        </p:sp>
        <p:sp>
          <p:nvSpPr>
            <p:cNvPr id="11" name="מלבן: פינות מעוגלות 10">
              <a:extLst>
                <a:ext uri="{FF2B5EF4-FFF2-40B4-BE49-F238E27FC236}">
                  <a16:creationId xmlns:a16="http://schemas.microsoft.com/office/drawing/2014/main" id="{B5AB3BB5-B864-52DF-F873-2BB907CCD4EF}"/>
                </a:ext>
              </a:extLst>
            </p:cNvPr>
            <p:cNvSpPr/>
            <p:nvPr/>
          </p:nvSpPr>
          <p:spPr>
            <a:xfrm>
              <a:off x="4521201" y="3846005"/>
              <a:ext cx="6405336" cy="1539979"/>
            </a:xfrm>
            <a:custGeom>
              <a:avLst/>
              <a:gdLst>
                <a:gd name="csX0" fmla="*/ 0 w 6405336"/>
                <a:gd name="csY0" fmla="*/ 769990 h 1539979"/>
                <a:gd name="csX1" fmla="*/ 769990 w 6405336"/>
                <a:gd name="csY1" fmla="*/ 0 h 1539979"/>
                <a:gd name="csX2" fmla="*/ 5635347 w 6405336"/>
                <a:gd name="csY2" fmla="*/ 0 h 1539979"/>
                <a:gd name="csX3" fmla="*/ 6405337 w 6405336"/>
                <a:gd name="csY3" fmla="*/ 769990 h 1539979"/>
                <a:gd name="csX4" fmla="*/ 6405336 w 6405336"/>
                <a:gd name="csY4" fmla="*/ 769990 h 1539979"/>
                <a:gd name="csX5" fmla="*/ 5635346 w 6405336"/>
                <a:gd name="csY5" fmla="*/ 1539980 h 1539979"/>
                <a:gd name="csX6" fmla="*/ 769990 w 6405336"/>
                <a:gd name="csY6" fmla="*/ 1539979 h 1539979"/>
                <a:gd name="csX7" fmla="*/ 0 w 6405336"/>
                <a:gd name="csY7" fmla="*/ 769989 h 1539979"/>
                <a:gd name="csX8" fmla="*/ 0 w 6405336"/>
                <a:gd name="csY8" fmla="*/ 769990 h 1539979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6405336" h="1539979" extrusionOk="0">
                  <a:moveTo>
                    <a:pt x="0" y="769990"/>
                  </a:moveTo>
                  <a:cubicBezTo>
                    <a:pt x="-32902" y="324441"/>
                    <a:pt x="285441" y="22255"/>
                    <a:pt x="769990" y="0"/>
                  </a:cubicBezTo>
                  <a:cubicBezTo>
                    <a:pt x="1913027" y="132882"/>
                    <a:pt x="4605804" y="-84951"/>
                    <a:pt x="5635347" y="0"/>
                  </a:cubicBezTo>
                  <a:cubicBezTo>
                    <a:pt x="6006098" y="53225"/>
                    <a:pt x="6401017" y="368615"/>
                    <a:pt x="6405337" y="769990"/>
                  </a:cubicBezTo>
                  <a:lnTo>
                    <a:pt x="6405336" y="769990"/>
                  </a:lnTo>
                  <a:cubicBezTo>
                    <a:pt x="6361962" y="1171513"/>
                    <a:pt x="6073230" y="1546015"/>
                    <a:pt x="5635346" y="1539980"/>
                  </a:cubicBezTo>
                  <a:cubicBezTo>
                    <a:pt x="3632985" y="1589513"/>
                    <a:pt x="2752503" y="1554788"/>
                    <a:pt x="769990" y="1539979"/>
                  </a:cubicBezTo>
                  <a:cubicBezTo>
                    <a:pt x="277918" y="1529747"/>
                    <a:pt x="-37344" y="1230402"/>
                    <a:pt x="0" y="769989"/>
                  </a:cubicBezTo>
                  <a:lnTo>
                    <a:pt x="0" y="769990"/>
                  </a:lnTo>
                  <a:close/>
                </a:path>
              </a:pathLst>
            </a:custGeom>
            <a:noFill/>
            <a:ln w="15875">
              <a:solidFill>
                <a:srgbClr val="B97EB7"/>
              </a:solidFill>
              <a:extLst>
                <a:ext uri="{C807C97D-BFC1-408E-A445-0C87EB9F89A2}">
                  <ask:lineSketchStyleProps xmlns:ask="http://schemas.microsoft.com/office/drawing/2018/sketchyshapes" sd="1219033472">
                    <a:prstGeom prst="roundRect">
                      <a:avLst>
                        <a:gd name="adj" fmla="val 50000"/>
                      </a:avLst>
                    </a:prstGeom>
                    <ask:type>
                      <ask:lineSketchCurved/>
                    </ask:type>
                  </ask:lineSketchStyleProps>
                </a:ext>
              </a:extLst>
            </a:ln>
            <a:effectLst>
              <a:outerShdw blurRad="520700" dist="38100" dir="600000" sx="103000" sy="103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</p:grpSp>
    </p:spTree>
    <p:extLst>
      <p:ext uri="{BB962C8B-B14F-4D97-AF65-F5344CB8AC3E}">
        <p14:creationId xmlns:p14="http://schemas.microsoft.com/office/powerpoint/2010/main" val="393986184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8705DC-4097-1C0A-B879-9D25E88DF8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תמונה 4">
            <a:extLst>
              <a:ext uri="{FF2B5EF4-FFF2-40B4-BE49-F238E27FC236}">
                <a16:creationId xmlns:a16="http://schemas.microsoft.com/office/drawing/2014/main" id="{2D1015F9-448B-DDCD-6128-1167984CA10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3" name="תמונה 22">
            <a:extLst>
              <a:ext uri="{FF2B5EF4-FFF2-40B4-BE49-F238E27FC236}">
                <a16:creationId xmlns:a16="http://schemas.microsoft.com/office/drawing/2014/main" id="{D367EC98-98DB-75BF-7286-5781635923E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345"/>
          <a:stretch/>
        </p:blipFill>
        <p:spPr>
          <a:xfrm>
            <a:off x="1465935" y="4724401"/>
            <a:ext cx="2497110" cy="2248430"/>
          </a:xfrm>
          <a:prstGeom prst="rect">
            <a:avLst/>
          </a:prstGeom>
        </p:spPr>
      </p:pic>
      <p:grpSp>
        <p:nvGrpSpPr>
          <p:cNvPr id="3" name="קבוצה 2">
            <a:extLst>
              <a:ext uri="{FF2B5EF4-FFF2-40B4-BE49-F238E27FC236}">
                <a16:creationId xmlns:a16="http://schemas.microsoft.com/office/drawing/2014/main" id="{B7BDAED7-8E77-2503-A45D-F16793BB1B10}"/>
              </a:ext>
            </a:extLst>
          </p:cNvPr>
          <p:cNvGrpSpPr/>
          <p:nvPr/>
        </p:nvGrpSpPr>
        <p:grpSpPr>
          <a:xfrm>
            <a:off x="877015" y="709555"/>
            <a:ext cx="11471929" cy="5225475"/>
            <a:chOff x="877015" y="709555"/>
            <a:chExt cx="11471929" cy="5225475"/>
          </a:xfrm>
        </p:grpSpPr>
        <p:sp>
          <p:nvSpPr>
            <p:cNvPr id="24" name="מלבן 23">
              <a:extLst>
                <a:ext uri="{FF2B5EF4-FFF2-40B4-BE49-F238E27FC236}">
                  <a16:creationId xmlns:a16="http://schemas.microsoft.com/office/drawing/2014/main" id="{08D7F58E-A148-90E9-252E-7661870EB9A1}"/>
                </a:ext>
              </a:extLst>
            </p:cNvPr>
            <p:cNvSpPr/>
            <p:nvPr/>
          </p:nvSpPr>
          <p:spPr>
            <a:xfrm>
              <a:off x="7329269" y="1770484"/>
              <a:ext cx="5019675" cy="331703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marL="0" marR="0" lvl="0" indent="0" algn="ctr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he-IL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endParaRPr>
            </a:p>
          </p:txBody>
        </p:sp>
        <p:pic>
          <p:nvPicPr>
            <p:cNvPr id="4" name="תמונה 3">
              <a:extLst>
                <a:ext uri="{FF2B5EF4-FFF2-40B4-BE49-F238E27FC236}">
                  <a16:creationId xmlns:a16="http://schemas.microsoft.com/office/drawing/2014/main" id="{E6D09A51-39A8-715E-02EB-7F18C091481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1840928" y="-254358"/>
              <a:ext cx="5225475" cy="7153301"/>
            </a:xfrm>
            <a:prstGeom prst="rect">
              <a:avLst/>
            </a:prstGeom>
          </p:spPr>
        </p:pic>
        <p:sp>
          <p:nvSpPr>
            <p:cNvPr id="25" name="תיבת טקסט 24">
              <a:extLst>
                <a:ext uri="{FF2B5EF4-FFF2-40B4-BE49-F238E27FC236}">
                  <a16:creationId xmlns:a16="http://schemas.microsoft.com/office/drawing/2014/main" id="{A2068288-4617-9C40-8C2C-DA7720CFC221}"/>
                </a:ext>
              </a:extLst>
            </p:cNvPr>
            <p:cNvSpPr txBox="1"/>
            <p:nvPr/>
          </p:nvSpPr>
          <p:spPr>
            <a:xfrm>
              <a:off x="7304685" y="2236114"/>
              <a:ext cx="4337392" cy="267765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r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he-IL" sz="28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ver" panose="020B0604020202020204" charset="-79"/>
                  <a:cs typeface="Talent FS Liver" panose="020B0604020202020204" charset="-79"/>
                </a:rPr>
                <a:t>1. </a:t>
              </a:r>
              <a:r>
                <a:rPr lang="he-IL" sz="28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ght" pitchFamily="2" charset="-79"/>
                  <a:cs typeface="Talent FS Light" pitchFamily="2" charset="-79"/>
                </a:rPr>
                <a:t>קפלו את הדף לחצי,</a:t>
              </a:r>
              <a:br>
                <a:rPr lang="en-US" sz="28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ght" pitchFamily="2" charset="-79"/>
                  <a:cs typeface="Talent FS Light" pitchFamily="2" charset="-79"/>
                </a:rPr>
              </a:br>
              <a:r>
                <a:rPr lang="he-IL" sz="28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ght" pitchFamily="2" charset="-79"/>
                  <a:cs typeface="Talent FS Light" pitchFamily="2" charset="-79"/>
                </a:rPr>
                <a:t>ואחר כך לרבע</a:t>
              </a:r>
              <a:r>
                <a:rPr lang="en-US" sz="28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ght" pitchFamily="2" charset="-79"/>
                  <a:cs typeface="Talent FS Light" pitchFamily="2" charset="-79"/>
                </a:rPr>
                <a:t>.</a:t>
              </a:r>
              <a:br>
                <a:rPr lang="en-US" sz="28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ght" pitchFamily="2" charset="-79"/>
                  <a:cs typeface="Talent FS Light" pitchFamily="2" charset="-79"/>
                </a:rPr>
              </a:br>
              <a:br>
                <a:rPr lang="en-US" sz="28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ght" pitchFamily="2" charset="-79"/>
                  <a:cs typeface="Talent FS Light" pitchFamily="2" charset="-79"/>
                </a:rPr>
              </a:br>
              <a:r>
                <a:rPr lang="en-US" sz="28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ver" panose="020B0604020202020204" charset="-79"/>
                  <a:cs typeface="Talent FS Liver" panose="020B0604020202020204" charset="-79"/>
                </a:rPr>
                <a:t>2</a:t>
              </a:r>
              <a:r>
                <a:rPr lang="he-IL" sz="28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ver" panose="020B0604020202020204" charset="-79"/>
                  <a:cs typeface="Talent FS Liver" panose="020B0604020202020204" charset="-79"/>
                </a:rPr>
                <a:t>. </a:t>
              </a:r>
              <a:r>
                <a:rPr lang="he-IL" sz="28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ght" pitchFamily="2" charset="-79"/>
                  <a:cs typeface="Talent FS Light" pitchFamily="2" charset="-79"/>
                </a:rPr>
                <a:t>פתחו את הדף </a:t>
              </a:r>
              <a:br>
                <a:rPr lang="en-US" sz="28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ght" pitchFamily="2" charset="-79"/>
                  <a:cs typeface="Talent FS Light" pitchFamily="2" charset="-79"/>
                </a:rPr>
              </a:br>
              <a:r>
                <a:rPr lang="he-IL" sz="28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ght" pitchFamily="2" charset="-79"/>
                  <a:cs typeface="Talent FS Light" pitchFamily="2" charset="-79"/>
                </a:rPr>
                <a:t>כך שתראו סימן "פלוס".</a:t>
              </a:r>
              <a:br>
                <a:rPr lang="en-US" sz="28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ght" pitchFamily="2" charset="-79"/>
                  <a:cs typeface="Talent FS Light" pitchFamily="2" charset="-79"/>
                </a:rPr>
              </a:br>
              <a:endParaRPr kumimoji="0" lang="he-IL" sz="2800" b="0" i="0" u="none" strike="noStrike" kern="1200" cap="none" spc="0" normalizeH="0" baseline="0" noProof="0" dirty="0">
                <a:ln>
                  <a:noFill/>
                </a:ln>
                <a:gradFill>
                  <a:gsLst>
                    <a:gs pos="70000">
                      <a:srgbClr val="300063"/>
                    </a:gs>
                    <a:gs pos="52000">
                      <a:srgbClr val="4F207A"/>
                    </a:gs>
                    <a:gs pos="28000">
                      <a:srgbClr val="52267C"/>
                    </a:gs>
                  </a:gsLst>
                  <a:lin ang="0" scaled="1"/>
                </a:gradFill>
                <a:effectLst/>
                <a:uLnTx/>
                <a:uFillTx/>
                <a:latin typeface="Talent FS Light" pitchFamily="2" charset="-79"/>
                <a:ea typeface="+mn-ea"/>
                <a:cs typeface="Talent FS Light" pitchFamily="2" charset="-79"/>
              </a:endParaRPr>
            </a:p>
          </p:txBody>
        </p:sp>
        <p:sp>
          <p:nvSpPr>
            <p:cNvPr id="2" name="תיבת טקסט 1">
              <a:extLst>
                <a:ext uri="{FF2B5EF4-FFF2-40B4-BE49-F238E27FC236}">
                  <a16:creationId xmlns:a16="http://schemas.microsoft.com/office/drawing/2014/main" id="{A32780D6-904D-ABC1-2D9B-F4E554B48CFC}"/>
                </a:ext>
              </a:extLst>
            </p:cNvPr>
            <p:cNvSpPr txBox="1"/>
            <p:nvPr/>
          </p:nvSpPr>
          <p:spPr>
            <a:xfrm>
              <a:off x="7212965" y="709555"/>
              <a:ext cx="4337392" cy="110799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r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he-IL" sz="6600" b="1" i="0" u="none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>
                    <a:outerShdw blurRad="342900" dist="38100" dir="2700000" sx="103000" sy="103000" algn="tl" rotWithShape="0">
                      <a:prstClr val="black">
                        <a:alpha val="40000"/>
                      </a:prstClr>
                    </a:outerShdw>
                  </a:effectLst>
                  <a:uLnTx/>
                  <a:uFillTx/>
                  <a:latin typeface="Talent FS Light" pitchFamily="2" charset="-79"/>
                  <a:ea typeface="+mn-ea"/>
                  <a:cs typeface="Talent FS Light" pitchFamily="2" charset="-79"/>
                </a:rPr>
                <a:t>שלב 1</a:t>
              </a:r>
            </a:p>
          </p:txBody>
        </p:sp>
        <p:pic>
          <p:nvPicPr>
            <p:cNvPr id="6" name="תמונה 5">
              <a:extLst>
                <a:ext uri="{FF2B5EF4-FFF2-40B4-BE49-F238E27FC236}">
                  <a16:creationId xmlns:a16="http://schemas.microsoft.com/office/drawing/2014/main" id="{0CDC8DC6-8BC5-A008-3767-D7DC6B4D7FE2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4652" b="67214"/>
            <a:stretch>
              <a:fillRect/>
            </a:stretch>
          </p:blipFill>
          <p:spPr>
            <a:xfrm rot="11108170">
              <a:off x="3560013" y="1441725"/>
              <a:ext cx="3418344" cy="1969691"/>
            </a:xfrm>
            <a:prstGeom prst="rect">
              <a:avLst/>
            </a:prstGeom>
            <a:effectLst>
              <a:softEdge rad="317500"/>
            </a:effectLst>
          </p:spPr>
        </p:pic>
        <p:pic>
          <p:nvPicPr>
            <p:cNvPr id="10" name="תמונה 9">
              <a:extLst>
                <a:ext uri="{FF2B5EF4-FFF2-40B4-BE49-F238E27FC236}">
                  <a16:creationId xmlns:a16="http://schemas.microsoft.com/office/drawing/2014/main" id="{6D0B9DCB-7E07-F800-0F66-CB0FFEF385AA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9133" t="33251" r="13089" b="33963"/>
            <a:stretch>
              <a:fillRect/>
            </a:stretch>
          </p:blipFill>
          <p:spPr>
            <a:xfrm rot="10325628">
              <a:off x="1673059" y="3410007"/>
              <a:ext cx="3341693" cy="2112926"/>
            </a:xfrm>
            <a:prstGeom prst="rect">
              <a:avLst/>
            </a:prstGeom>
            <a:effectLst>
              <a:softEdge rad="317500"/>
            </a:effectLst>
          </p:spPr>
        </p:pic>
        <p:sp>
          <p:nvSpPr>
            <p:cNvPr id="22" name="אליפסה 21">
              <a:extLst>
                <a:ext uri="{FF2B5EF4-FFF2-40B4-BE49-F238E27FC236}">
                  <a16:creationId xmlns:a16="http://schemas.microsoft.com/office/drawing/2014/main" id="{203B9DC6-5994-0F8A-E722-D1491D1EDC7C}"/>
                </a:ext>
              </a:extLst>
            </p:cNvPr>
            <p:cNvSpPr/>
            <p:nvPr/>
          </p:nvSpPr>
          <p:spPr>
            <a:xfrm>
              <a:off x="3419809" y="2121694"/>
              <a:ext cx="729673" cy="740893"/>
            </a:xfrm>
            <a:custGeom>
              <a:avLst/>
              <a:gdLst>
                <a:gd name="csX0" fmla="*/ 0 w 729673"/>
                <a:gd name="csY0" fmla="*/ 370447 h 740893"/>
                <a:gd name="csX1" fmla="*/ 364837 w 729673"/>
                <a:gd name="csY1" fmla="*/ 0 h 740893"/>
                <a:gd name="csX2" fmla="*/ 729674 w 729673"/>
                <a:gd name="csY2" fmla="*/ 370447 h 740893"/>
                <a:gd name="csX3" fmla="*/ 364837 w 729673"/>
                <a:gd name="csY3" fmla="*/ 740894 h 740893"/>
                <a:gd name="csX4" fmla="*/ 0 w 729673"/>
                <a:gd name="csY4" fmla="*/ 370447 h 74089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729673" h="740893" fill="none" extrusionOk="0">
                  <a:moveTo>
                    <a:pt x="0" y="370447"/>
                  </a:moveTo>
                  <a:cubicBezTo>
                    <a:pt x="7789" y="166779"/>
                    <a:pt x="167722" y="-9011"/>
                    <a:pt x="364837" y="0"/>
                  </a:cubicBezTo>
                  <a:cubicBezTo>
                    <a:pt x="549834" y="-2526"/>
                    <a:pt x="715998" y="178731"/>
                    <a:pt x="729674" y="370447"/>
                  </a:cubicBezTo>
                  <a:cubicBezTo>
                    <a:pt x="727282" y="552233"/>
                    <a:pt x="550319" y="763146"/>
                    <a:pt x="364837" y="740894"/>
                  </a:cubicBezTo>
                  <a:cubicBezTo>
                    <a:pt x="191405" y="756604"/>
                    <a:pt x="32497" y="582853"/>
                    <a:pt x="0" y="370447"/>
                  </a:cubicBezTo>
                  <a:close/>
                </a:path>
                <a:path w="729673" h="740893" stroke="0" extrusionOk="0">
                  <a:moveTo>
                    <a:pt x="0" y="370447"/>
                  </a:moveTo>
                  <a:cubicBezTo>
                    <a:pt x="-11546" y="158733"/>
                    <a:pt x="160023" y="1246"/>
                    <a:pt x="364837" y="0"/>
                  </a:cubicBezTo>
                  <a:cubicBezTo>
                    <a:pt x="600666" y="7228"/>
                    <a:pt x="703552" y="166686"/>
                    <a:pt x="729674" y="370447"/>
                  </a:cubicBezTo>
                  <a:cubicBezTo>
                    <a:pt x="710498" y="593766"/>
                    <a:pt x="560504" y="773101"/>
                    <a:pt x="364837" y="740894"/>
                  </a:cubicBezTo>
                  <a:cubicBezTo>
                    <a:pt x="156459" y="737127"/>
                    <a:pt x="22283" y="585686"/>
                    <a:pt x="0" y="370447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300063"/>
                </a:gs>
                <a:gs pos="50000">
                  <a:srgbClr val="442A72">
                    <a:shade val="67500"/>
                    <a:satMod val="115000"/>
                  </a:srgbClr>
                </a:gs>
                <a:gs pos="100000">
                  <a:srgbClr val="442A72">
                    <a:shade val="100000"/>
                    <a:satMod val="115000"/>
                  </a:srgbClr>
                </a:gs>
              </a:gsLst>
              <a:lin ang="10800000" scaled="1"/>
              <a:tileRect/>
            </a:gradFill>
            <a:ln>
              <a:gradFill>
                <a:gsLst>
                  <a:gs pos="0">
                    <a:srgbClr val="300063"/>
                  </a:gs>
                  <a:gs pos="57000">
                    <a:srgbClr val="442A72"/>
                  </a:gs>
                  <a:gs pos="100000">
                    <a:srgbClr val="442A72"/>
                  </a:gs>
                </a:gsLst>
                <a:lin ang="5400000" scaled="1"/>
              </a:gradFill>
              <a:extLst>
                <a:ext uri="{C807C97D-BFC1-408E-A445-0C87EB9F89A2}">
                  <ask:lineSketchStyleProps xmlns:ask="http://schemas.microsoft.com/office/drawing/2018/sketchyshapes" sd="1219033472">
                    <a:prstGeom prst="ellipse">
                      <a:avLst/>
                    </a:prstGeom>
                    <ask:type>
                      <ask:lineSketchCurved/>
                    </ask:type>
                  </ask:lineSketchStyleProps>
                </a:ext>
              </a:extLst>
            </a:ln>
            <a:effectLst>
              <a:outerShdw blurRad="203200" dist="38100" dir="3000000" sx="104000" sy="104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  <p:sp>
          <p:nvSpPr>
            <p:cNvPr id="26" name="תיבת טקסט 25">
              <a:extLst>
                <a:ext uri="{FF2B5EF4-FFF2-40B4-BE49-F238E27FC236}">
                  <a16:creationId xmlns:a16="http://schemas.microsoft.com/office/drawing/2014/main" id="{84EF68BB-7900-2760-1230-F12A2FD54CF6}"/>
                </a:ext>
              </a:extLst>
            </p:cNvPr>
            <p:cNvSpPr txBox="1"/>
            <p:nvPr/>
          </p:nvSpPr>
          <p:spPr>
            <a:xfrm>
              <a:off x="3541288" y="2100415"/>
              <a:ext cx="486713" cy="707886"/>
            </a:xfrm>
            <a:prstGeom prst="rect">
              <a:avLst/>
            </a:prstGeom>
            <a:noFill/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square">
              <a:spAutoFit/>
            </a:bodyPr>
            <a:lstStyle/>
            <a:p>
              <a:pPr lvl="0" algn="ctr"/>
              <a:r>
                <a:rPr lang="he-IL" sz="4000" dirty="0">
                  <a:solidFill>
                    <a:schemeClr val="bg1"/>
                  </a:solidFill>
                  <a:effectLst>
                    <a:outerShdw blurRad="190500" dist="38100" dir="2700000" sx="102000" sy="102000" algn="tl" rotWithShape="0">
                      <a:prstClr val="black">
                        <a:alpha val="40000"/>
                      </a:prstClr>
                    </a:outerShdw>
                  </a:effectLst>
                  <a:latin typeface="Talent FS Liver" panose="020B0604020202020204" charset="-79"/>
                  <a:cs typeface="Talent FS Liver" panose="020B0604020202020204" charset="-79"/>
                </a:rPr>
                <a:t>1</a:t>
              </a:r>
            </a:p>
          </p:txBody>
        </p:sp>
        <p:sp>
          <p:nvSpPr>
            <p:cNvPr id="27" name="אליפסה 26">
              <a:extLst>
                <a:ext uri="{FF2B5EF4-FFF2-40B4-BE49-F238E27FC236}">
                  <a16:creationId xmlns:a16="http://schemas.microsoft.com/office/drawing/2014/main" id="{294AE2A5-DC41-B7B6-9661-23FD5D3139E9}"/>
                </a:ext>
              </a:extLst>
            </p:cNvPr>
            <p:cNvSpPr/>
            <p:nvPr/>
          </p:nvSpPr>
          <p:spPr>
            <a:xfrm>
              <a:off x="4535997" y="4227163"/>
              <a:ext cx="729673" cy="740893"/>
            </a:xfrm>
            <a:custGeom>
              <a:avLst/>
              <a:gdLst>
                <a:gd name="csX0" fmla="*/ 0 w 729673"/>
                <a:gd name="csY0" fmla="*/ 370447 h 740893"/>
                <a:gd name="csX1" fmla="*/ 364837 w 729673"/>
                <a:gd name="csY1" fmla="*/ 0 h 740893"/>
                <a:gd name="csX2" fmla="*/ 729674 w 729673"/>
                <a:gd name="csY2" fmla="*/ 370447 h 740893"/>
                <a:gd name="csX3" fmla="*/ 364837 w 729673"/>
                <a:gd name="csY3" fmla="*/ 740894 h 740893"/>
                <a:gd name="csX4" fmla="*/ 0 w 729673"/>
                <a:gd name="csY4" fmla="*/ 370447 h 74089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729673" h="740893" fill="none" extrusionOk="0">
                  <a:moveTo>
                    <a:pt x="0" y="370447"/>
                  </a:moveTo>
                  <a:cubicBezTo>
                    <a:pt x="7789" y="166779"/>
                    <a:pt x="167722" y="-9011"/>
                    <a:pt x="364837" y="0"/>
                  </a:cubicBezTo>
                  <a:cubicBezTo>
                    <a:pt x="549834" y="-2526"/>
                    <a:pt x="715998" y="178731"/>
                    <a:pt x="729674" y="370447"/>
                  </a:cubicBezTo>
                  <a:cubicBezTo>
                    <a:pt x="727282" y="552233"/>
                    <a:pt x="550319" y="763146"/>
                    <a:pt x="364837" y="740894"/>
                  </a:cubicBezTo>
                  <a:cubicBezTo>
                    <a:pt x="191405" y="756604"/>
                    <a:pt x="32497" y="582853"/>
                    <a:pt x="0" y="370447"/>
                  </a:cubicBezTo>
                  <a:close/>
                </a:path>
                <a:path w="729673" h="740893" stroke="0" extrusionOk="0">
                  <a:moveTo>
                    <a:pt x="0" y="370447"/>
                  </a:moveTo>
                  <a:cubicBezTo>
                    <a:pt x="-11546" y="158733"/>
                    <a:pt x="160023" y="1246"/>
                    <a:pt x="364837" y="0"/>
                  </a:cubicBezTo>
                  <a:cubicBezTo>
                    <a:pt x="600666" y="7228"/>
                    <a:pt x="703552" y="166686"/>
                    <a:pt x="729674" y="370447"/>
                  </a:cubicBezTo>
                  <a:cubicBezTo>
                    <a:pt x="710498" y="593766"/>
                    <a:pt x="560504" y="773101"/>
                    <a:pt x="364837" y="740894"/>
                  </a:cubicBezTo>
                  <a:cubicBezTo>
                    <a:pt x="156459" y="737127"/>
                    <a:pt x="22283" y="585686"/>
                    <a:pt x="0" y="370447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300063"/>
                </a:gs>
                <a:gs pos="50000">
                  <a:srgbClr val="442A72">
                    <a:shade val="67500"/>
                    <a:satMod val="115000"/>
                  </a:srgbClr>
                </a:gs>
                <a:gs pos="100000">
                  <a:srgbClr val="442A72">
                    <a:shade val="100000"/>
                    <a:satMod val="115000"/>
                  </a:srgbClr>
                </a:gs>
              </a:gsLst>
              <a:lin ang="10800000" scaled="1"/>
              <a:tileRect/>
            </a:gradFill>
            <a:ln>
              <a:gradFill>
                <a:gsLst>
                  <a:gs pos="0">
                    <a:srgbClr val="300063"/>
                  </a:gs>
                  <a:gs pos="57000">
                    <a:srgbClr val="442A72"/>
                  </a:gs>
                  <a:gs pos="100000">
                    <a:srgbClr val="442A72"/>
                  </a:gs>
                </a:gsLst>
                <a:lin ang="5400000" scaled="1"/>
              </a:gradFill>
              <a:extLst>
                <a:ext uri="{C807C97D-BFC1-408E-A445-0C87EB9F89A2}">
                  <ask:lineSketchStyleProps xmlns:ask="http://schemas.microsoft.com/office/drawing/2018/sketchyshapes" sd="1219033472">
                    <a:prstGeom prst="ellipse">
                      <a:avLst/>
                    </a:prstGeom>
                    <ask:type>
                      <ask:lineSketchCurved/>
                    </ask:type>
                  </ask:lineSketchStyleProps>
                </a:ext>
              </a:extLst>
            </a:ln>
            <a:effectLst>
              <a:outerShdw blurRad="203200" dist="38100" dir="3000000" sx="104000" sy="104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  <p:sp>
          <p:nvSpPr>
            <p:cNvPr id="28" name="תיבת טקסט 27">
              <a:extLst>
                <a:ext uri="{FF2B5EF4-FFF2-40B4-BE49-F238E27FC236}">
                  <a16:creationId xmlns:a16="http://schemas.microsoft.com/office/drawing/2014/main" id="{861FFBB3-F185-D342-BA15-2C134A3FC849}"/>
                </a:ext>
              </a:extLst>
            </p:cNvPr>
            <p:cNvSpPr txBox="1"/>
            <p:nvPr/>
          </p:nvSpPr>
          <p:spPr>
            <a:xfrm>
              <a:off x="4657476" y="4205884"/>
              <a:ext cx="486713" cy="707886"/>
            </a:xfrm>
            <a:prstGeom prst="rect">
              <a:avLst/>
            </a:prstGeom>
            <a:noFill/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square">
              <a:spAutoFit/>
            </a:bodyPr>
            <a:lstStyle/>
            <a:p>
              <a:pPr lvl="0" algn="ctr"/>
              <a:r>
                <a:rPr lang="he-IL" sz="4000" dirty="0">
                  <a:solidFill>
                    <a:schemeClr val="bg1"/>
                  </a:solidFill>
                  <a:effectLst>
                    <a:outerShdw blurRad="190500" dist="38100" dir="2700000" sx="102000" sy="102000" algn="tl" rotWithShape="0">
                      <a:prstClr val="black">
                        <a:alpha val="40000"/>
                      </a:prstClr>
                    </a:outerShdw>
                  </a:effectLst>
                  <a:latin typeface="Talent FS Liver" panose="020B0604020202020204" charset="-79"/>
                  <a:cs typeface="Talent FS Liver" panose="020B0604020202020204" charset="-79"/>
                </a:rPr>
                <a:t>2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387479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984B65-8F52-D383-C47C-222E4A9497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תמונה 4">
            <a:extLst>
              <a:ext uri="{FF2B5EF4-FFF2-40B4-BE49-F238E27FC236}">
                <a16:creationId xmlns:a16="http://schemas.microsoft.com/office/drawing/2014/main" id="{DF0B8208-9AB2-6ABA-C7BA-2171FE2DD3D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3" name="תמונה 22">
            <a:extLst>
              <a:ext uri="{FF2B5EF4-FFF2-40B4-BE49-F238E27FC236}">
                <a16:creationId xmlns:a16="http://schemas.microsoft.com/office/drawing/2014/main" id="{9901AEC8-7980-52C4-8D2A-4DEB276E341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345"/>
          <a:stretch/>
        </p:blipFill>
        <p:spPr>
          <a:xfrm>
            <a:off x="1465935" y="4724401"/>
            <a:ext cx="2497110" cy="2248430"/>
          </a:xfrm>
          <a:prstGeom prst="rect">
            <a:avLst/>
          </a:prstGeom>
        </p:spPr>
      </p:pic>
      <p:grpSp>
        <p:nvGrpSpPr>
          <p:cNvPr id="3" name="קבוצה 2">
            <a:extLst>
              <a:ext uri="{FF2B5EF4-FFF2-40B4-BE49-F238E27FC236}">
                <a16:creationId xmlns:a16="http://schemas.microsoft.com/office/drawing/2014/main" id="{C6C95A6C-9B74-B7D4-AD45-A330C2BE636C}"/>
              </a:ext>
            </a:extLst>
          </p:cNvPr>
          <p:cNvGrpSpPr/>
          <p:nvPr/>
        </p:nvGrpSpPr>
        <p:grpSpPr>
          <a:xfrm>
            <a:off x="877015" y="709555"/>
            <a:ext cx="11471929" cy="5225475"/>
            <a:chOff x="877015" y="709555"/>
            <a:chExt cx="11471929" cy="5225475"/>
          </a:xfrm>
        </p:grpSpPr>
        <p:sp>
          <p:nvSpPr>
            <p:cNvPr id="24" name="מלבן 23">
              <a:extLst>
                <a:ext uri="{FF2B5EF4-FFF2-40B4-BE49-F238E27FC236}">
                  <a16:creationId xmlns:a16="http://schemas.microsoft.com/office/drawing/2014/main" id="{7DC8659F-2608-804C-462E-3CD8E85C82D1}"/>
                </a:ext>
              </a:extLst>
            </p:cNvPr>
            <p:cNvSpPr/>
            <p:nvPr/>
          </p:nvSpPr>
          <p:spPr>
            <a:xfrm>
              <a:off x="7329269" y="1770484"/>
              <a:ext cx="5019675" cy="331703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marL="0" marR="0" lvl="0" indent="0" algn="ctr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he-IL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endParaRPr>
            </a:p>
          </p:txBody>
        </p:sp>
        <p:pic>
          <p:nvPicPr>
            <p:cNvPr id="4" name="תמונה 3">
              <a:extLst>
                <a:ext uri="{FF2B5EF4-FFF2-40B4-BE49-F238E27FC236}">
                  <a16:creationId xmlns:a16="http://schemas.microsoft.com/office/drawing/2014/main" id="{6D390B0A-14CC-577C-4187-E6D79C53BF4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1840928" y="-254358"/>
              <a:ext cx="5225475" cy="7153301"/>
            </a:xfrm>
            <a:prstGeom prst="rect">
              <a:avLst/>
            </a:prstGeom>
          </p:spPr>
        </p:pic>
        <p:sp>
          <p:nvSpPr>
            <p:cNvPr id="2" name="תיבת טקסט 1">
              <a:extLst>
                <a:ext uri="{FF2B5EF4-FFF2-40B4-BE49-F238E27FC236}">
                  <a16:creationId xmlns:a16="http://schemas.microsoft.com/office/drawing/2014/main" id="{951434FC-29C0-8045-0774-2B45C6560C3A}"/>
                </a:ext>
              </a:extLst>
            </p:cNvPr>
            <p:cNvSpPr txBox="1"/>
            <p:nvPr/>
          </p:nvSpPr>
          <p:spPr>
            <a:xfrm>
              <a:off x="7212965" y="709555"/>
              <a:ext cx="4337392" cy="110799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r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he-IL" sz="6600" b="1" i="0" u="none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>
                    <a:outerShdw blurRad="342900" dist="38100" dir="2700000" sx="103000" sy="103000" algn="tl" rotWithShape="0">
                      <a:prstClr val="black">
                        <a:alpha val="40000"/>
                      </a:prstClr>
                    </a:outerShdw>
                  </a:effectLst>
                  <a:uLnTx/>
                  <a:uFillTx/>
                  <a:latin typeface="Talent FS Light" pitchFamily="2" charset="-79"/>
                  <a:ea typeface="+mn-ea"/>
                  <a:cs typeface="Talent FS Light" pitchFamily="2" charset="-79"/>
                </a:rPr>
                <a:t>שלב 2</a:t>
              </a:r>
            </a:p>
          </p:txBody>
        </p:sp>
        <p:pic>
          <p:nvPicPr>
            <p:cNvPr id="17" name="תמונה 16">
              <a:extLst>
                <a:ext uri="{FF2B5EF4-FFF2-40B4-BE49-F238E27FC236}">
                  <a16:creationId xmlns:a16="http://schemas.microsoft.com/office/drawing/2014/main" id="{3A3DC958-0A4E-F48B-685B-369FE1DCE429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9094" b="36670"/>
            <a:stretch>
              <a:fillRect/>
            </a:stretch>
          </p:blipFill>
          <p:spPr>
            <a:xfrm rot="11264562">
              <a:off x="4181711" y="1454322"/>
              <a:ext cx="2996980" cy="2438169"/>
            </a:xfrm>
            <a:prstGeom prst="rect">
              <a:avLst/>
            </a:prstGeom>
            <a:effectLst>
              <a:softEdge rad="317500"/>
            </a:effectLst>
          </p:spPr>
        </p:pic>
        <p:pic>
          <p:nvPicPr>
            <p:cNvPr id="19" name="תמונה 18">
              <a:extLst>
                <a:ext uri="{FF2B5EF4-FFF2-40B4-BE49-F238E27FC236}">
                  <a16:creationId xmlns:a16="http://schemas.microsoft.com/office/drawing/2014/main" id="{01088DFC-517B-35B9-95D9-0E3ADDB2B988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4401" b="40488"/>
            <a:stretch>
              <a:fillRect/>
            </a:stretch>
          </p:blipFill>
          <p:spPr>
            <a:xfrm rot="10637694">
              <a:off x="1398881" y="2844509"/>
              <a:ext cx="2996979" cy="2477503"/>
            </a:xfrm>
            <a:prstGeom prst="rect">
              <a:avLst/>
            </a:prstGeom>
            <a:effectLst>
              <a:softEdge rad="317500"/>
            </a:effectLst>
          </p:spPr>
        </p:pic>
        <p:sp>
          <p:nvSpPr>
            <p:cNvPr id="12" name="תיבת טקסט 11">
              <a:extLst>
                <a:ext uri="{FF2B5EF4-FFF2-40B4-BE49-F238E27FC236}">
                  <a16:creationId xmlns:a16="http://schemas.microsoft.com/office/drawing/2014/main" id="{321D5BDF-55C4-54D3-7074-3678A87C91BC}"/>
                </a:ext>
              </a:extLst>
            </p:cNvPr>
            <p:cNvSpPr txBox="1"/>
            <p:nvPr/>
          </p:nvSpPr>
          <p:spPr>
            <a:xfrm>
              <a:off x="7304685" y="2236114"/>
              <a:ext cx="4337392" cy="310854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r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he-IL" sz="28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ver" panose="020B0604020202020204" charset="-79"/>
                  <a:cs typeface="Talent FS Liver" panose="020B0604020202020204" charset="-79"/>
                </a:rPr>
                <a:t>3. </a:t>
              </a:r>
              <a:r>
                <a:rPr lang="he-IL" sz="28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ght" pitchFamily="2" charset="-79"/>
                  <a:cs typeface="Talent FS Light" pitchFamily="2" charset="-79"/>
                </a:rPr>
                <a:t>כעת, קחו את הקצה</a:t>
              </a:r>
              <a:br>
                <a:rPr lang="en-US" sz="28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ght" pitchFamily="2" charset="-79"/>
                  <a:cs typeface="Talent FS Light" pitchFamily="2" charset="-79"/>
                </a:rPr>
              </a:br>
              <a:r>
                <a:rPr lang="he-IL" sz="28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ght" pitchFamily="2" charset="-79"/>
                  <a:cs typeface="Talent FS Light" pitchFamily="2" charset="-79"/>
                </a:rPr>
                <a:t>הקצר העליון, קפלו והדקו</a:t>
              </a:r>
              <a:br>
                <a:rPr lang="en-US" sz="28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ght" pitchFamily="2" charset="-79"/>
                  <a:cs typeface="Talent FS Light" pitchFamily="2" charset="-79"/>
                </a:rPr>
              </a:br>
              <a:r>
                <a:rPr lang="he-IL" sz="28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ght" pitchFamily="2" charset="-79"/>
                  <a:cs typeface="Talent FS Light" pitchFamily="2" charset="-79"/>
                </a:rPr>
                <a:t>לקו האמצע.</a:t>
              </a:r>
              <a:br>
                <a:rPr lang="en-US" sz="28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ght" pitchFamily="2" charset="-79"/>
                  <a:cs typeface="Talent FS Light" pitchFamily="2" charset="-79"/>
                </a:rPr>
              </a:br>
              <a:br>
                <a:rPr lang="en-US" sz="28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ght" pitchFamily="2" charset="-79"/>
                  <a:cs typeface="Talent FS Light" pitchFamily="2" charset="-79"/>
                </a:rPr>
              </a:br>
              <a:r>
                <a:rPr lang="en-US" sz="28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ver" panose="020B0604020202020204" charset="-79"/>
                  <a:cs typeface="Talent FS Liver" panose="020B0604020202020204" charset="-79"/>
                </a:rPr>
                <a:t>4</a:t>
              </a:r>
              <a:r>
                <a:rPr lang="he-IL" sz="28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ver" panose="020B0604020202020204" charset="-79"/>
                  <a:cs typeface="Talent FS Liver" panose="020B0604020202020204" charset="-79"/>
                </a:rPr>
                <a:t>. </a:t>
              </a:r>
              <a:r>
                <a:rPr lang="he-IL" sz="28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ght" pitchFamily="2" charset="-79"/>
                  <a:cs typeface="Talent FS Light" pitchFamily="2" charset="-79"/>
                </a:rPr>
                <a:t>חזרו על הפעולה</a:t>
              </a:r>
              <a:br>
                <a:rPr lang="en-US" sz="28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ght" pitchFamily="2" charset="-79"/>
                  <a:cs typeface="Talent FS Light" pitchFamily="2" charset="-79"/>
                </a:rPr>
              </a:br>
              <a:r>
                <a:rPr lang="he-IL" sz="28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ght" pitchFamily="2" charset="-79"/>
                  <a:cs typeface="Talent FS Light" pitchFamily="2" charset="-79"/>
                </a:rPr>
                <a:t>עם הקצה התחתון.</a:t>
              </a:r>
              <a:br>
                <a:rPr lang="en-US" sz="28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ght" pitchFamily="2" charset="-79"/>
                  <a:cs typeface="Talent FS Light" pitchFamily="2" charset="-79"/>
                </a:rPr>
              </a:br>
              <a:endParaRPr kumimoji="0" lang="he-IL" sz="2800" b="0" i="0" u="none" strike="noStrike" kern="1200" cap="none" spc="0" normalizeH="0" baseline="0" noProof="0" dirty="0">
                <a:ln>
                  <a:noFill/>
                </a:ln>
                <a:gradFill>
                  <a:gsLst>
                    <a:gs pos="70000">
                      <a:srgbClr val="300063"/>
                    </a:gs>
                    <a:gs pos="52000">
                      <a:srgbClr val="4F207A"/>
                    </a:gs>
                    <a:gs pos="28000">
                      <a:srgbClr val="52267C"/>
                    </a:gs>
                  </a:gsLst>
                  <a:lin ang="0" scaled="1"/>
                </a:gradFill>
                <a:effectLst/>
                <a:uLnTx/>
                <a:uFillTx/>
                <a:latin typeface="Talent FS Light" pitchFamily="2" charset="-79"/>
                <a:ea typeface="+mn-ea"/>
                <a:cs typeface="Talent FS Light" pitchFamily="2" charset="-79"/>
              </a:endParaRPr>
            </a:p>
          </p:txBody>
        </p:sp>
        <p:sp>
          <p:nvSpPr>
            <p:cNvPr id="13" name="אליפסה 12">
              <a:extLst>
                <a:ext uri="{FF2B5EF4-FFF2-40B4-BE49-F238E27FC236}">
                  <a16:creationId xmlns:a16="http://schemas.microsoft.com/office/drawing/2014/main" id="{1482C1A8-8FBD-4447-F42D-E884DEB0EA09}"/>
                </a:ext>
              </a:extLst>
            </p:cNvPr>
            <p:cNvSpPr/>
            <p:nvPr/>
          </p:nvSpPr>
          <p:spPr>
            <a:xfrm>
              <a:off x="6645147" y="2158821"/>
              <a:ext cx="729673" cy="740893"/>
            </a:xfrm>
            <a:custGeom>
              <a:avLst/>
              <a:gdLst>
                <a:gd name="csX0" fmla="*/ 0 w 729673"/>
                <a:gd name="csY0" fmla="*/ 370447 h 740893"/>
                <a:gd name="csX1" fmla="*/ 364837 w 729673"/>
                <a:gd name="csY1" fmla="*/ 0 h 740893"/>
                <a:gd name="csX2" fmla="*/ 729674 w 729673"/>
                <a:gd name="csY2" fmla="*/ 370447 h 740893"/>
                <a:gd name="csX3" fmla="*/ 364837 w 729673"/>
                <a:gd name="csY3" fmla="*/ 740894 h 740893"/>
                <a:gd name="csX4" fmla="*/ 0 w 729673"/>
                <a:gd name="csY4" fmla="*/ 370447 h 74089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729673" h="740893" fill="none" extrusionOk="0">
                  <a:moveTo>
                    <a:pt x="0" y="370447"/>
                  </a:moveTo>
                  <a:cubicBezTo>
                    <a:pt x="7789" y="166779"/>
                    <a:pt x="167722" y="-9011"/>
                    <a:pt x="364837" y="0"/>
                  </a:cubicBezTo>
                  <a:cubicBezTo>
                    <a:pt x="549834" y="-2526"/>
                    <a:pt x="715998" y="178731"/>
                    <a:pt x="729674" y="370447"/>
                  </a:cubicBezTo>
                  <a:cubicBezTo>
                    <a:pt x="727282" y="552233"/>
                    <a:pt x="550319" y="763146"/>
                    <a:pt x="364837" y="740894"/>
                  </a:cubicBezTo>
                  <a:cubicBezTo>
                    <a:pt x="191405" y="756604"/>
                    <a:pt x="32497" y="582853"/>
                    <a:pt x="0" y="370447"/>
                  </a:cubicBezTo>
                  <a:close/>
                </a:path>
                <a:path w="729673" h="740893" stroke="0" extrusionOk="0">
                  <a:moveTo>
                    <a:pt x="0" y="370447"/>
                  </a:moveTo>
                  <a:cubicBezTo>
                    <a:pt x="-11546" y="158733"/>
                    <a:pt x="160023" y="1246"/>
                    <a:pt x="364837" y="0"/>
                  </a:cubicBezTo>
                  <a:cubicBezTo>
                    <a:pt x="600666" y="7228"/>
                    <a:pt x="703552" y="166686"/>
                    <a:pt x="729674" y="370447"/>
                  </a:cubicBezTo>
                  <a:cubicBezTo>
                    <a:pt x="710498" y="593766"/>
                    <a:pt x="560504" y="773101"/>
                    <a:pt x="364837" y="740894"/>
                  </a:cubicBezTo>
                  <a:cubicBezTo>
                    <a:pt x="156459" y="737127"/>
                    <a:pt x="22283" y="585686"/>
                    <a:pt x="0" y="370447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300063"/>
                </a:gs>
                <a:gs pos="50000">
                  <a:srgbClr val="442A72">
                    <a:shade val="67500"/>
                    <a:satMod val="115000"/>
                  </a:srgbClr>
                </a:gs>
                <a:gs pos="100000">
                  <a:srgbClr val="442A72">
                    <a:shade val="100000"/>
                    <a:satMod val="115000"/>
                  </a:srgbClr>
                </a:gs>
              </a:gsLst>
              <a:lin ang="10800000" scaled="1"/>
              <a:tileRect/>
            </a:gradFill>
            <a:ln>
              <a:gradFill>
                <a:gsLst>
                  <a:gs pos="0">
                    <a:srgbClr val="300063"/>
                  </a:gs>
                  <a:gs pos="57000">
                    <a:srgbClr val="442A72"/>
                  </a:gs>
                  <a:gs pos="100000">
                    <a:srgbClr val="442A72"/>
                  </a:gs>
                </a:gsLst>
                <a:lin ang="5400000" scaled="1"/>
              </a:gradFill>
              <a:extLst>
                <a:ext uri="{C807C97D-BFC1-408E-A445-0C87EB9F89A2}">
                  <ask:lineSketchStyleProps xmlns:ask="http://schemas.microsoft.com/office/drawing/2018/sketchyshapes" sd="1219033472">
                    <a:prstGeom prst="ellipse">
                      <a:avLst/>
                    </a:prstGeom>
                    <ask:type>
                      <ask:lineSketchCurved/>
                    </ask:type>
                  </ask:lineSketchStyleProps>
                </a:ext>
              </a:extLst>
            </a:ln>
            <a:effectLst>
              <a:outerShdw blurRad="203200" dist="38100" dir="3000000" sx="104000" sy="104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  <p:sp>
          <p:nvSpPr>
            <p:cNvPr id="14" name="תיבת טקסט 13">
              <a:extLst>
                <a:ext uri="{FF2B5EF4-FFF2-40B4-BE49-F238E27FC236}">
                  <a16:creationId xmlns:a16="http://schemas.microsoft.com/office/drawing/2014/main" id="{7D90D035-ECD4-75B6-FFE9-CF3754B0E356}"/>
                </a:ext>
              </a:extLst>
            </p:cNvPr>
            <p:cNvSpPr txBox="1"/>
            <p:nvPr/>
          </p:nvSpPr>
          <p:spPr>
            <a:xfrm>
              <a:off x="6766626" y="2137542"/>
              <a:ext cx="486713" cy="707886"/>
            </a:xfrm>
            <a:prstGeom prst="rect">
              <a:avLst/>
            </a:prstGeom>
            <a:noFill/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square">
              <a:spAutoFit/>
            </a:bodyPr>
            <a:lstStyle/>
            <a:p>
              <a:pPr lvl="0" algn="ctr"/>
              <a:r>
                <a:rPr lang="he-IL" sz="4000" dirty="0">
                  <a:solidFill>
                    <a:schemeClr val="bg1"/>
                  </a:solidFill>
                  <a:effectLst>
                    <a:outerShdw blurRad="190500" dist="38100" dir="2700000" sx="102000" sy="102000" algn="tl" rotWithShape="0">
                      <a:prstClr val="black">
                        <a:alpha val="40000"/>
                      </a:prstClr>
                    </a:outerShdw>
                  </a:effectLst>
                  <a:latin typeface="Talent FS Liver" panose="020B0604020202020204" charset="-79"/>
                  <a:cs typeface="Talent FS Liver" panose="020B0604020202020204" charset="-79"/>
                </a:rPr>
                <a:t>3</a:t>
              </a:r>
            </a:p>
          </p:txBody>
        </p:sp>
        <p:sp>
          <p:nvSpPr>
            <p:cNvPr id="15" name="אליפסה 14">
              <a:extLst>
                <a:ext uri="{FF2B5EF4-FFF2-40B4-BE49-F238E27FC236}">
                  <a16:creationId xmlns:a16="http://schemas.microsoft.com/office/drawing/2014/main" id="{E5ACC7BD-F11A-3F46-2BE9-E24B149742DF}"/>
                </a:ext>
              </a:extLst>
            </p:cNvPr>
            <p:cNvSpPr/>
            <p:nvPr/>
          </p:nvSpPr>
          <p:spPr>
            <a:xfrm>
              <a:off x="1966882" y="2660336"/>
              <a:ext cx="729673" cy="740893"/>
            </a:xfrm>
            <a:custGeom>
              <a:avLst/>
              <a:gdLst>
                <a:gd name="csX0" fmla="*/ 0 w 729673"/>
                <a:gd name="csY0" fmla="*/ 370447 h 740893"/>
                <a:gd name="csX1" fmla="*/ 364837 w 729673"/>
                <a:gd name="csY1" fmla="*/ 0 h 740893"/>
                <a:gd name="csX2" fmla="*/ 729674 w 729673"/>
                <a:gd name="csY2" fmla="*/ 370447 h 740893"/>
                <a:gd name="csX3" fmla="*/ 364837 w 729673"/>
                <a:gd name="csY3" fmla="*/ 740894 h 740893"/>
                <a:gd name="csX4" fmla="*/ 0 w 729673"/>
                <a:gd name="csY4" fmla="*/ 370447 h 74089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729673" h="740893" fill="none" extrusionOk="0">
                  <a:moveTo>
                    <a:pt x="0" y="370447"/>
                  </a:moveTo>
                  <a:cubicBezTo>
                    <a:pt x="7789" y="166779"/>
                    <a:pt x="167722" y="-9011"/>
                    <a:pt x="364837" y="0"/>
                  </a:cubicBezTo>
                  <a:cubicBezTo>
                    <a:pt x="549834" y="-2526"/>
                    <a:pt x="715998" y="178731"/>
                    <a:pt x="729674" y="370447"/>
                  </a:cubicBezTo>
                  <a:cubicBezTo>
                    <a:pt x="727282" y="552233"/>
                    <a:pt x="550319" y="763146"/>
                    <a:pt x="364837" y="740894"/>
                  </a:cubicBezTo>
                  <a:cubicBezTo>
                    <a:pt x="191405" y="756604"/>
                    <a:pt x="32497" y="582853"/>
                    <a:pt x="0" y="370447"/>
                  </a:cubicBezTo>
                  <a:close/>
                </a:path>
                <a:path w="729673" h="740893" stroke="0" extrusionOk="0">
                  <a:moveTo>
                    <a:pt x="0" y="370447"/>
                  </a:moveTo>
                  <a:cubicBezTo>
                    <a:pt x="-11546" y="158733"/>
                    <a:pt x="160023" y="1246"/>
                    <a:pt x="364837" y="0"/>
                  </a:cubicBezTo>
                  <a:cubicBezTo>
                    <a:pt x="600666" y="7228"/>
                    <a:pt x="703552" y="166686"/>
                    <a:pt x="729674" y="370447"/>
                  </a:cubicBezTo>
                  <a:cubicBezTo>
                    <a:pt x="710498" y="593766"/>
                    <a:pt x="560504" y="773101"/>
                    <a:pt x="364837" y="740894"/>
                  </a:cubicBezTo>
                  <a:cubicBezTo>
                    <a:pt x="156459" y="737127"/>
                    <a:pt x="22283" y="585686"/>
                    <a:pt x="0" y="370447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300063"/>
                </a:gs>
                <a:gs pos="50000">
                  <a:srgbClr val="442A72">
                    <a:shade val="67500"/>
                    <a:satMod val="115000"/>
                  </a:srgbClr>
                </a:gs>
                <a:gs pos="100000">
                  <a:srgbClr val="442A72">
                    <a:shade val="100000"/>
                    <a:satMod val="115000"/>
                  </a:srgbClr>
                </a:gs>
              </a:gsLst>
              <a:lin ang="10800000" scaled="1"/>
              <a:tileRect/>
            </a:gradFill>
            <a:ln>
              <a:gradFill>
                <a:gsLst>
                  <a:gs pos="0">
                    <a:srgbClr val="300063"/>
                  </a:gs>
                  <a:gs pos="57000">
                    <a:srgbClr val="442A72"/>
                  </a:gs>
                  <a:gs pos="100000">
                    <a:srgbClr val="442A72"/>
                  </a:gs>
                </a:gsLst>
                <a:lin ang="5400000" scaled="1"/>
              </a:gradFill>
              <a:extLst>
                <a:ext uri="{C807C97D-BFC1-408E-A445-0C87EB9F89A2}">
                  <ask:lineSketchStyleProps xmlns:ask="http://schemas.microsoft.com/office/drawing/2018/sketchyshapes" sd="1219033472">
                    <a:prstGeom prst="ellipse">
                      <a:avLst/>
                    </a:prstGeom>
                    <ask:type>
                      <ask:lineSketchCurved/>
                    </ask:type>
                  </ask:lineSketchStyleProps>
                </a:ext>
              </a:extLst>
            </a:ln>
            <a:effectLst>
              <a:outerShdw blurRad="203200" dist="38100" dir="3000000" sx="104000" sy="104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  <p:sp>
          <p:nvSpPr>
            <p:cNvPr id="16" name="תיבת טקסט 15">
              <a:extLst>
                <a:ext uri="{FF2B5EF4-FFF2-40B4-BE49-F238E27FC236}">
                  <a16:creationId xmlns:a16="http://schemas.microsoft.com/office/drawing/2014/main" id="{D95ED48C-468E-1FD1-74E6-1F5C84AC6F80}"/>
                </a:ext>
              </a:extLst>
            </p:cNvPr>
            <p:cNvSpPr txBox="1"/>
            <p:nvPr/>
          </p:nvSpPr>
          <p:spPr>
            <a:xfrm>
              <a:off x="2088361" y="2639057"/>
              <a:ext cx="486713" cy="707886"/>
            </a:xfrm>
            <a:prstGeom prst="rect">
              <a:avLst/>
            </a:prstGeom>
            <a:noFill/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square">
              <a:spAutoFit/>
            </a:bodyPr>
            <a:lstStyle/>
            <a:p>
              <a:pPr lvl="0" algn="ctr"/>
              <a:r>
                <a:rPr lang="he-IL" sz="4000" dirty="0">
                  <a:solidFill>
                    <a:schemeClr val="bg1"/>
                  </a:solidFill>
                  <a:effectLst>
                    <a:outerShdw blurRad="190500" dist="38100" dir="2700000" sx="102000" sy="102000" algn="tl" rotWithShape="0">
                      <a:prstClr val="black">
                        <a:alpha val="40000"/>
                      </a:prstClr>
                    </a:outerShdw>
                  </a:effectLst>
                  <a:latin typeface="Talent FS Liver" panose="020B0604020202020204" charset="-79"/>
                  <a:cs typeface="Talent FS Liver" panose="020B0604020202020204" charset="-79"/>
                </a:rPr>
                <a:t>4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53597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4EB1C9-3EC2-DF99-4B4A-67503347C3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תמונה 4">
            <a:extLst>
              <a:ext uri="{FF2B5EF4-FFF2-40B4-BE49-F238E27FC236}">
                <a16:creationId xmlns:a16="http://schemas.microsoft.com/office/drawing/2014/main" id="{D000643E-92A2-E144-D0EE-A2FDA7626D6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3" name="תמונה 12">
            <a:extLst>
              <a:ext uri="{FF2B5EF4-FFF2-40B4-BE49-F238E27FC236}">
                <a16:creationId xmlns:a16="http://schemas.microsoft.com/office/drawing/2014/main" id="{1EE9C556-28C4-279F-30C2-275061F3235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2550" y="2528348"/>
            <a:ext cx="3094540" cy="4377277"/>
          </a:xfrm>
          <a:prstGeom prst="rect">
            <a:avLst/>
          </a:prstGeom>
        </p:spPr>
      </p:pic>
      <p:pic>
        <p:nvPicPr>
          <p:cNvPr id="2" name="הגדה+ומה+נשתנה4">
            <a:hlinkClick r:id="" action="ppaction://media"/>
            <a:extLst>
              <a:ext uri="{FF2B5EF4-FFF2-40B4-BE49-F238E27FC236}">
                <a16:creationId xmlns:a16="http://schemas.microsoft.com/office/drawing/2014/main" id="{7ECFA17E-89B2-9FB5-EC7F-ED3371E8598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52051" y="600973"/>
            <a:ext cx="10087897" cy="56560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61756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23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A016B9-923E-C09C-8AC1-2291690EF1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תמונה 4">
            <a:extLst>
              <a:ext uri="{FF2B5EF4-FFF2-40B4-BE49-F238E27FC236}">
                <a16:creationId xmlns:a16="http://schemas.microsoft.com/office/drawing/2014/main" id="{A578018B-F097-8579-C0EC-58623B41302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563" y="0"/>
            <a:ext cx="12192000" cy="6858000"/>
          </a:xfrm>
          <a:prstGeom prst="rect">
            <a:avLst/>
          </a:prstGeom>
        </p:spPr>
      </p:pic>
      <p:grpSp>
        <p:nvGrpSpPr>
          <p:cNvPr id="2" name="קבוצה 1">
            <a:extLst>
              <a:ext uri="{FF2B5EF4-FFF2-40B4-BE49-F238E27FC236}">
                <a16:creationId xmlns:a16="http://schemas.microsoft.com/office/drawing/2014/main" id="{60411A73-F95B-69B3-703C-72802705655C}"/>
              </a:ext>
            </a:extLst>
          </p:cNvPr>
          <p:cNvGrpSpPr/>
          <p:nvPr/>
        </p:nvGrpSpPr>
        <p:grpSpPr>
          <a:xfrm>
            <a:off x="-2563" y="328045"/>
            <a:ext cx="12192000" cy="2785370"/>
            <a:chOff x="-2563" y="328045"/>
            <a:chExt cx="12192000" cy="2785370"/>
          </a:xfrm>
        </p:grpSpPr>
        <p:pic>
          <p:nvPicPr>
            <p:cNvPr id="7" name="תמונה 6">
              <a:extLst>
                <a:ext uri="{FF2B5EF4-FFF2-40B4-BE49-F238E27FC236}">
                  <a16:creationId xmlns:a16="http://schemas.microsoft.com/office/drawing/2014/main" id="{2B7FA315-8315-0B29-7B5E-64C40EDB3B67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0319" r="20774"/>
            <a:stretch>
              <a:fillRect/>
            </a:stretch>
          </p:blipFill>
          <p:spPr>
            <a:xfrm rot="10800000" flipH="1">
              <a:off x="-2563" y="772158"/>
              <a:ext cx="12192000" cy="1937271"/>
            </a:xfrm>
            <a:prstGeom prst="rect">
              <a:avLst/>
            </a:prstGeom>
          </p:spPr>
        </p:pic>
        <p:pic>
          <p:nvPicPr>
            <p:cNvPr id="9" name="תמונה 8">
              <a:extLst>
                <a:ext uri="{FF2B5EF4-FFF2-40B4-BE49-F238E27FC236}">
                  <a16:creationId xmlns:a16="http://schemas.microsoft.com/office/drawing/2014/main" id="{4BFCDEAA-30CF-156F-632F-26692DA0636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/>
            <a:stretch/>
          </p:blipFill>
          <p:spPr>
            <a:xfrm>
              <a:off x="485367" y="328045"/>
              <a:ext cx="1562689" cy="2785370"/>
            </a:xfrm>
            <a:prstGeom prst="rect">
              <a:avLst/>
            </a:prstGeom>
          </p:spPr>
        </p:pic>
        <p:sp>
          <p:nvSpPr>
            <p:cNvPr id="8" name="תיבת טקסט 7">
              <a:extLst>
                <a:ext uri="{FF2B5EF4-FFF2-40B4-BE49-F238E27FC236}">
                  <a16:creationId xmlns:a16="http://schemas.microsoft.com/office/drawing/2014/main" id="{00EB267A-0941-63EF-013D-8B5A26551DD0}"/>
                </a:ext>
              </a:extLst>
            </p:cNvPr>
            <p:cNvSpPr txBox="1"/>
            <p:nvPr/>
          </p:nvSpPr>
          <p:spPr>
            <a:xfrm>
              <a:off x="1094045" y="1386850"/>
              <a:ext cx="9694674" cy="70788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lvl="0" algn="ctr"/>
              <a:r>
                <a:rPr lang="he-IL" sz="40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ver" pitchFamily="2" charset="-79"/>
                  <a:cs typeface="Talent FS Liver" pitchFamily="2" charset="-79"/>
                </a:rPr>
                <a:t>עם מה מתחילה ההגדה?</a:t>
              </a:r>
            </a:p>
          </p:txBody>
        </p:sp>
      </p:grpSp>
      <p:grpSp>
        <p:nvGrpSpPr>
          <p:cNvPr id="3" name="קבוצה 2">
            <a:extLst>
              <a:ext uri="{FF2B5EF4-FFF2-40B4-BE49-F238E27FC236}">
                <a16:creationId xmlns:a16="http://schemas.microsoft.com/office/drawing/2014/main" id="{0160BD2F-544A-4472-333F-6AC0A81EE3F6}"/>
              </a:ext>
            </a:extLst>
          </p:cNvPr>
          <p:cNvGrpSpPr/>
          <p:nvPr/>
        </p:nvGrpSpPr>
        <p:grpSpPr>
          <a:xfrm>
            <a:off x="1849120" y="2881279"/>
            <a:ext cx="8548028" cy="2666075"/>
            <a:chOff x="1849120" y="2881279"/>
            <a:chExt cx="8548028" cy="2666075"/>
          </a:xfrm>
        </p:grpSpPr>
        <p:sp>
          <p:nvSpPr>
            <p:cNvPr id="10" name="תיבת טקסט 9">
              <a:extLst>
                <a:ext uri="{FF2B5EF4-FFF2-40B4-BE49-F238E27FC236}">
                  <a16:creationId xmlns:a16="http://schemas.microsoft.com/office/drawing/2014/main" id="{AB035421-25DE-5C77-29DB-17B81EFD32E0}"/>
                </a:ext>
              </a:extLst>
            </p:cNvPr>
            <p:cNvSpPr txBox="1"/>
            <p:nvPr/>
          </p:nvSpPr>
          <p:spPr>
            <a:xfrm>
              <a:off x="2927927" y="2958327"/>
              <a:ext cx="6331021" cy="584775"/>
            </a:xfrm>
            <a:prstGeom prst="rect">
              <a:avLst/>
            </a:prstGeom>
            <a:noFill/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square">
              <a:spAutoFit/>
            </a:bodyPr>
            <a:lstStyle/>
            <a:p>
              <a:pPr lvl="0" algn="ctr"/>
              <a:r>
                <a:rPr lang="he-IL" sz="3200" dirty="0">
                  <a:solidFill>
                    <a:schemeClr val="bg1"/>
                  </a:solidFill>
                  <a:effectLst>
                    <a:outerShdw blurRad="190500" dist="38100" dir="2700000" sx="102000" sy="102000" algn="tl" rotWithShape="0">
                      <a:prstClr val="black">
                        <a:alpha val="40000"/>
                      </a:prstClr>
                    </a:outerShdw>
                  </a:effectLst>
                  <a:latin typeface="Talent FS Extra-light" panose="020B0604020202020204" charset="-79"/>
                  <a:cs typeface="Talent FS Extra-light" panose="020B0604020202020204" charset="-79"/>
                </a:rPr>
                <a:t>עם סיפור יציאת מצרים</a:t>
              </a:r>
            </a:p>
          </p:txBody>
        </p:sp>
        <p:sp>
          <p:nvSpPr>
            <p:cNvPr id="12" name="מלבן: פינות מעוגלות 11">
              <a:extLst>
                <a:ext uri="{FF2B5EF4-FFF2-40B4-BE49-F238E27FC236}">
                  <a16:creationId xmlns:a16="http://schemas.microsoft.com/office/drawing/2014/main" id="{CE84CE36-72BA-D302-E20A-3D88A6B8A622}"/>
                </a:ext>
              </a:extLst>
            </p:cNvPr>
            <p:cNvSpPr/>
            <p:nvPr/>
          </p:nvSpPr>
          <p:spPr>
            <a:xfrm>
              <a:off x="3834883" y="2925320"/>
              <a:ext cx="4559424" cy="681691"/>
            </a:xfrm>
            <a:custGeom>
              <a:avLst/>
              <a:gdLst>
                <a:gd name="csX0" fmla="*/ 0 w 4559424"/>
                <a:gd name="csY0" fmla="*/ 340846 h 681691"/>
                <a:gd name="csX1" fmla="*/ 340846 w 4559424"/>
                <a:gd name="csY1" fmla="*/ 0 h 681691"/>
                <a:gd name="csX2" fmla="*/ 4218579 w 4559424"/>
                <a:gd name="csY2" fmla="*/ 0 h 681691"/>
                <a:gd name="csX3" fmla="*/ 4559425 w 4559424"/>
                <a:gd name="csY3" fmla="*/ 340846 h 681691"/>
                <a:gd name="csX4" fmla="*/ 4559424 w 4559424"/>
                <a:gd name="csY4" fmla="*/ 340846 h 681691"/>
                <a:gd name="csX5" fmla="*/ 4218578 w 4559424"/>
                <a:gd name="csY5" fmla="*/ 681692 h 681691"/>
                <a:gd name="csX6" fmla="*/ 340846 w 4559424"/>
                <a:gd name="csY6" fmla="*/ 681691 h 681691"/>
                <a:gd name="csX7" fmla="*/ 0 w 4559424"/>
                <a:gd name="csY7" fmla="*/ 340845 h 681691"/>
                <a:gd name="csX8" fmla="*/ 0 w 4559424"/>
                <a:gd name="csY8" fmla="*/ 340846 h 681691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4559424" h="681691" extrusionOk="0">
                  <a:moveTo>
                    <a:pt x="0" y="340846"/>
                  </a:moveTo>
                  <a:cubicBezTo>
                    <a:pt x="-23555" y="138073"/>
                    <a:pt x="123602" y="10884"/>
                    <a:pt x="340846" y="0"/>
                  </a:cubicBezTo>
                  <a:cubicBezTo>
                    <a:pt x="1271197" y="132882"/>
                    <a:pt x="3235921" y="-84951"/>
                    <a:pt x="4218579" y="0"/>
                  </a:cubicBezTo>
                  <a:cubicBezTo>
                    <a:pt x="4394865" y="11678"/>
                    <a:pt x="4554394" y="180408"/>
                    <a:pt x="4559425" y="340846"/>
                  </a:cubicBezTo>
                  <a:lnTo>
                    <a:pt x="4559424" y="340846"/>
                  </a:lnTo>
                  <a:cubicBezTo>
                    <a:pt x="4540492" y="518732"/>
                    <a:pt x="4413526" y="684895"/>
                    <a:pt x="4218578" y="681692"/>
                  </a:cubicBezTo>
                  <a:cubicBezTo>
                    <a:pt x="2882022" y="731225"/>
                    <a:pt x="1473793" y="696500"/>
                    <a:pt x="340846" y="681691"/>
                  </a:cubicBezTo>
                  <a:cubicBezTo>
                    <a:pt x="139315" y="679656"/>
                    <a:pt x="-3279" y="532176"/>
                    <a:pt x="0" y="340845"/>
                  </a:cubicBezTo>
                  <a:lnTo>
                    <a:pt x="0" y="340846"/>
                  </a:lnTo>
                  <a:close/>
                </a:path>
              </a:pathLst>
            </a:custGeom>
            <a:noFill/>
            <a:ln w="15875">
              <a:solidFill>
                <a:schemeClr val="bg1"/>
              </a:solidFill>
              <a:extLst>
                <a:ext uri="{C807C97D-BFC1-408E-A445-0C87EB9F89A2}">
                  <ask:lineSketchStyleProps xmlns:ask="http://schemas.microsoft.com/office/drawing/2018/sketchyshapes" sd="1219033472">
                    <a:prstGeom prst="roundRect">
                      <a:avLst>
                        <a:gd name="adj" fmla="val 50000"/>
                      </a:avLst>
                    </a:prstGeom>
                    <ask:type>
                      <ask:lineSketchCurved/>
                    </ask:type>
                  </ask:lineSketchStyleProps>
                </a:ext>
              </a:extLst>
            </a:ln>
            <a:effectLst>
              <a:outerShdw blurRad="520700" dist="38100" dir="600000" sx="103000" sy="103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  <p:sp>
          <p:nvSpPr>
            <p:cNvPr id="14" name="אליפסה 13">
              <a:extLst>
                <a:ext uri="{FF2B5EF4-FFF2-40B4-BE49-F238E27FC236}">
                  <a16:creationId xmlns:a16="http://schemas.microsoft.com/office/drawing/2014/main" id="{9D72A6EC-3878-B033-61E3-522DFC53ED17}"/>
                </a:ext>
              </a:extLst>
            </p:cNvPr>
            <p:cNvSpPr/>
            <p:nvPr/>
          </p:nvSpPr>
          <p:spPr>
            <a:xfrm>
              <a:off x="8212033" y="2902558"/>
              <a:ext cx="729673" cy="740893"/>
            </a:xfrm>
            <a:custGeom>
              <a:avLst/>
              <a:gdLst>
                <a:gd name="csX0" fmla="*/ 0 w 729673"/>
                <a:gd name="csY0" fmla="*/ 370447 h 740893"/>
                <a:gd name="csX1" fmla="*/ 364837 w 729673"/>
                <a:gd name="csY1" fmla="*/ 0 h 740893"/>
                <a:gd name="csX2" fmla="*/ 729674 w 729673"/>
                <a:gd name="csY2" fmla="*/ 370447 h 740893"/>
                <a:gd name="csX3" fmla="*/ 364837 w 729673"/>
                <a:gd name="csY3" fmla="*/ 740894 h 740893"/>
                <a:gd name="csX4" fmla="*/ 0 w 729673"/>
                <a:gd name="csY4" fmla="*/ 370447 h 74089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729673" h="740893" fill="none" extrusionOk="0">
                  <a:moveTo>
                    <a:pt x="0" y="370447"/>
                  </a:moveTo>
                  <a:cubicBezTo>
                    <a:pt x="7789" y="166779"/>
                    <a:pt x="167722" y="-9011"/>
                    <a:pt x="364837" y="0"/>
                  </a:cubicBezTo>
                  <a:cubicBezTo>
                    <a:pt x="549834" y="-2526"/>
                    <a:pt x="715998" y="178731"/>
                    <a:pt x="729674" y="370447"/>
                  </a:cubicBezTo>
                  <a:cubicBezTo>
                    <a:pt x="727282" y="552233"/>
                    <a:pt x="550319" y="763146"/>
                    <a:pt x="364837" y="740894"/>
                  </a:cubicBezTo>
                  <a:cubicBezTo>
                    <a:pt x="191405" y="756604"/>
                    <a:pt x="32497" y="582853"/>
                    <a:pt x="0" y="370447"/>
                  </a:cubicBezTo>
                  <a:close/>
                </a:path>
                <a:path w="729673" h="740893" stroke="0" extrusionOk="0">
                  <a:moveTo>
                    <a:pt x="0" y="370447"/>
                  </a:moveTo>
                  <a:cubicBezTo>
                    <a:pt x="-11546" y="158733"/>
                    <a:pt x="160023" y="1246"/>
                    <a:pt x="364837" y="0"/>
                  </a:cubicBezTo>
                  <a:cubicBezTo>
                    <a:pt x="600666" y="7228"/>
                    <a:pt x="703552" y="166686"/>
                    <a:pt x="729674" y="370447"/>
                  </a:cubicBezTo>
                  <a:cubicBezTo>
                    <a:pt x="710498" y="593766"/>
                    <a:pt x="560504" y="773101"/>
                    <a:pt x="364837" y="740894"/>
                  </a:cubicBezTo>
                  <a:cubicBezTo>
                    <a:pt x="156459" y="737127"/>
                    <a:pt x="22283" y="585686"/>
                    <a:pt x="0" y="370447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300063"/>
                </a:gs>
                <a:gs pos="50000">
                  <a:srgbClr val="442A72">
                    <a:shade val="67500"/>
                    <a:satMod val="115000"/>
                  </a:srgbClr>
                </a:gs>
                <a:gs pos="100000">
                  <a:srgbClr val="442A72">
                    <a:shade val="100000"/>
                    <a:satMod val="115000"/>
                  </a:srgbClr>
                </a:gs>
              </a:gsLst>
              <a:lin ang="10800000" scaled="1"/>
              <a:tileRect/>
            </a:gradFill>
            <a:ln>
              <a:gradFill>
                <a:gsLst>
                  <a:gs pos="0">
                    <a:srgbClr val="300063"/>
                  </a:gs>
                  <a:gs pos="57000">
                    <a:srgbClr val="442A72"/>
                  </a:gs>
                  <a:gs pos="100000">
                    <a:srgbClr val="442A72"/>
                  </a:gs>
                </a:gsLst>
                <a:lin ang="5400000" scaled="1"/>
              </a:gradFill>
              <a:extLst>
                <a:ext uri="{C807C97D-BFC1-408E-A445-0C87EB9F89A2}">
                  <ask:lineSketchStyleProps xmlns:ask="http://schemas.microsoft.com/office/drawing/2018/sketchyshapes" sd="1219033472">
                    <a:prstGeom prst="ellipse">
                      <a:avLst/>
                    </a:prstGeom>
                    <ask:type>
                      <ask:lineSketchCurved/>
                    </ask:type>
                  </ask:lineSketchStyleProps>
                </a:ext>
              </a:extLst>
            </a:ln>
            <a:effectLst>
              <a:outerShdw blurRad="203200" dist="38100" dir="3000000" sx="104000" sy="104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  <p:sp>
          <p:nvSpPr>
            <p:cNvPr id="13" name="תיבת טקסט 12">
              <a:extLst>
                <a:ext uri="{FF2B5EF4-FFF2-40B4-BE49-F238E27FC236}">
                  <a16:creationId xmlns:a16="http://schemas.microsoft.com/office/drawing/2014/main" id="{ED0D5C9B-C00E-2BB6-8247-D04338C0D982}"/>
                </a:ext>
              </a:extLst>
            </p:cNvPr>
            <p:cNvSpPr txBox="1"/>
            <p:nvPr/>
          </p:nvSpPr>
          <p:spPr>
            <a:xfrm>
              <a:off x="8333512" y="2881279"/>
              <a:ext cx="486713" cy="707886"/>
            </a:xfrm>
            <a:prstGeom prst="rect">
              <a:avLst/>
            </a:prstGeom>
            <a:noFill/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square">
              <a:spAutoFit/>
            </a:bodyPr>
            <a:lstStyle/>
            <a:p>
              <a:pPr lvl="0" algn="ctr"/>
              <a:r>
                <a:rPr lang="he-IL" sz="4000" dirty="0">
                  <a:solidFill>
                    <a:schemeClr val="bg1"/>
                  </a:solidFill>
                  <a:effectLst>
                    <a:outerShdw blurRad="190500" dist="38100" dir="2700000" sx="102000" sy="102000" algn="tl" rotWithShape="0">
                      <a:prstClr val="black">
                        <a:alpha val="40000"/>
                      </a:prstClr>
                    </a:outerShdw>
                  </a:effectLst>
                  <a:latin typeface="Talent FS Liver" panose="020B0604020202020204" charset="-79"/>
                  <a:cs typeface="Talent FS Liver" panose="020B0604020202020204" charset="-79"/>
                </a:rPr>
                <a:t>א</a:t>
              </a:r>
            </a:p>
          </p:txBody>
        </p:sp>
        <p:sp>
          <p:nvSpPr>
            <p:cNvPr id="15" name="תיבת טקסט 14">
              <a:extLst>
                <a:ext uri="{FF2B5EF4-FFF2-40B4-BE49-F238E27FC236}">
                  <a16:creationId xmlns:a16="http://schemas.microsoft.com/office/drawing/2014/main" id="{1D40B107-67B1-00E0-5A47-5DD8AB0B6CD4}"/>
                </a:ext>
              </a:extLst>
            </p:cNvPr>
            <p:cNvSpPr txBox="1"/>
            <p:nvPr/>
          </p:nvSpPr>
          <p:spPr>
            <a:xfrm>
              <a:off x="2540001" y="3939360"/>
              <a:ext cx="6718948" cy="584775"/>
            </a:xfrm>
            <a:prstGeom prst="rect">
              <a:avLst/>
            </a:prstGeom>
            <a:noFill/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square">
              <a:spAutoFit/>
            </a:bodyPr>
            <a:lstStyle/>
            <a:p>
              <a:pPr lvl="0" algn="ctr"/>
              <a:r>
                <a:rPr lang="he-IL" sz="3200" dirty="0">
                  <a:solidFill>
                    <a:schemeClr val="bg1"/>
                  </a:solidFill>
                  <a:effectLst>
                    <a:outerShdw blurRad="190500" dist="38100" dir="2700000" sx="102000" sy="102000" algn="tl" rotWithShape="0">
                      <a:prstClr val="black">
                        <a:alpha val="40000"/>
                      </a:prstClr>
                    </a:outerShdw>
                  </a:effectLst>
                  <a:latin typeface="Talent FS Extra-light" panose="020B0604020202020204" charset="-79"/>
                  <a:cs typeface="Talent FS Extra-light" panose="020B0604020202020204" charset="-79"/>
                </a:rPr>
                <a:t>עם שאלות של הילדים - "מה נשתנה"</a:t>
              </a:r>
            </a:p>
          </p:txBody>
        </p:sp>
        <p:sp>
          <p:nvSpPr>
            <p:cNvPr id="16" name="מלבן: פינות מעוגלות 15">
              <a:extLst>
                <a:ext uri="{FF2B5EF4-FFF2-40B4-BE49-F238E27FC236}">
                  <a16:creationId xmlns:a16="http://schemas.microsoft.com/office/drawing/2014/main" id="{5BFDCEBD-05F6-1ACB-CBF2-594F8B733754}"/>
                </a:ext>
              </a:extLst>
            </p:cNvPr>
            <p:cNvSpPr/>
            <p:nvPr/>
          </p:nvSpPr>
          <p:spPr>
            <a:xfrm>
              <a:off x="2319735" y="3906353"/>
              <a:ext cx="7088906" cy="681691"/>
            </a:xfrm>
            <a:custGeom>
              <a:avLst/>
              <a:gdLst>
                <a:gd name="csX0" fmla="*/ 0 w 7088906"/>
                <a:gd name="csY0" fmla="*/ 340846 h 681691"/>
                <a:gd name="csX1" fmla="*/ 340846 w 7088906"/>
                <a:gd name="csY1" fmla="*/ 0 h 681691"/>
                <a:gd name="csX2" fmla="*/ 6748061 w 7088906"/>
                <a:gd name="csY2" fmla="*/ 0 h 681691"/>
                <a:gd name="csX3" fmla="*/ 7088907 w 7088906"/>
                <a:gd name="csY3" fmla="*/ 340846 h 681691"/>
                <a:gd name="csX4" fmla="*/ 7088906 w 7088906"/>
                <a:gd name="csY4" fmla="*/ 340846 h 681691"/>
                <a:gd name="csX5" fmla="*/ 6748060 w 7088906"/>
                <a:gd name="csY5" fmla="*/ 681692 h 681691"/>
                <a:gd name="csX6" fmla="*/ 340846 w 7088906"/>
                <a:gd name="csY6" fmla="*/ 681691 h 681691"/>
                <a:gd name="csX7" fmla="*/ 0 w 7088906"/>
                <a:gd name="csY7" fmla="*/ 340845 h 681691"/>
                <a:gd name="csX8" fmla="*/ 0 w 7088906"/>
                <a:gd name="csY8" fmla="*/ 340846 h 681691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7088906" h="681691" extrusionOk="0">
                  <a:moveTo>
                    <a:pt x="0" y="340846"/>
                  </a:moveTo>
                  <a:cubicBezTo>
                    <a:pt x="-23555" y="138073"/>
                    <a:pt x="123602" y="10884"/>
                    <a:pt x="340846" y="0"/>
                  </a:cubicBezTo>
                  <a:cubicBezTo>
                    <a:pt x="2452595" y="132882"/>
                    <a:pt x="5925021" y="-84951"/>
                    <a:pt x="6748061" y="0"/>
                  </a:cubicBezTo>
                  <a:cubicBezTo>
                    <a:pt x="6924347" y="11678"/>
                    <a:pt x="7083876" y="180408"/>
                    <a:pt x="7088907" y="340846"/>
                  </a:cubicBezTo>
                  <a:lnTo>
                    <a:pt x="7088906" y="340846"/>
                  </a:lnTo>
                  <a:cubicBezTo>
                    <a:pt x="7069974" y="518732"/>
                    <a:pt x="6943008" y="684895"/>
                    <a:pt x="6748060" y="681692"/>
                  </a:cubicBezTo>
                  <a:cubicBezTo>
                    <a:pt x="5915090" y="731225"/>
                    <a:pt x="1390966" y="696500"/>
                    <a:pt x="340846" y="681691"/>
                  </a:cubicBezTo>
                  <a:cubicBezTo>
                    <a:pt x="139315" y="679656"/>
                    <a:pt x="-3279" y="532176"/>
                    <a:pt x="0" y="340845"/>
                  </a:cubicBezTo>
                  <a:lnTo>
                    <a:pt x="0" y="340846"/>
                  </a:lnTo>
                  <a:close/>
                </a:path>
              </a:pathLst>
            </a:custGeom>
            <a:noFill/>
            <a:ln w="15875">
              <a:solidFill>
                <a:schemeClr val="bg1"/>
              </a:solidFill>
              <a:extLst>
                <a:ext uri="{C807C97D-BFC1-408E-A445-0C87EB9F89A2}">
                  <ask:lineSketchStyleProps xmlns:ask="http://schemas.microsoft.com/office/drawing/2018/sketchyshapes" sd="1219033472">
                    <a:prstGeom prst="roundRect">
                      <a:avLst>
                        <a:gd name="adj" fmla="val 50000"/>
                      </a:avLst>
                    </a:prstGeom>
                    <ask:type>
                      <ask:lineSketchCurved/>
                    </ask:type>
                  </ask:lineSketchStyleProps>
                </a:ext>
              </a:extLst>
            </a:ln>
            <a:effectLst>
              <a:outerShdw blurRad="520700" dist="38100" dir="600000" sx="103000" sy="103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  <p:sp>
          <p:nvSpPr>
            <p:cNvPr id="17" name="אליפסה 16">
              <a:extLst>
                <a:ext uri="{FF2B5EF4-FFF2-40B4-BE49-F238E27FC236}">
                  <a16:creationId xmlns:a16="http://schemas.microsoft.com/office/drawing/2014/main" id="{6504FF2E-48C2-E4C4-1253-ABE985B4B3E0}"/>
                </a:ext>
              </a:extLst>
            </p:cNvPr>
            <p:cNvSpPr/>
            <p:nvPr/>
          </p:nvSpPr>
          <p:spPr>
            <a:xfrm>
              <a:off x="9205882" y="3906353"/>
              <a:ext cx="729673" cy="740893"/>
            </a:xfrm>
            <a:custGeom>
              <a:avLst/>
              <a:gdLst>
                <a:gd name="csX0" fmla="*/ 0 w 729673"/>
                <a:gd name="csY0" fmla="*/ 370447 h 740893"/>
                <a:gd name="csX1" fmla="*/ 364837 w 729673"/>
                <a:gd name="csY1" fmla="*/ 0 h 740893"/>
                <a:gd name="csX2" fmla="*/ 729674 w 729673"/>
                <a:gd name="csY2" fmla="*/ 370447 h 740893"/>
                <a:gd name="csX3" fmla="*/ 364837 w 729673"/>
                <a:gd name="csY3" fmla="*/ 740894 h 740893"/>
                <a:gd name="csX4" fmla="*/ 0 w 729673"/>
                <a:gd name="csY4" fmla="*/ 370447 h 74089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729673" h="740893" fill="none" extrusionOk="0">
                  <a:moveTo>
                    <a:pt x="0" y="370447"/>
                  </a:moveTo>
                  <a:cubicBezTo>
                    <a:pt x="7789" y="166779"/>
                    <a:pt x="167722" y="-9011"/>
                    <a:pt x="364837" y="0"/>
                  </a:cubicBezTo>
                  <a:cubicBezTo>
                    <a:pt x="549834" y="-2526"/>
                    <a:pt x="715998" y="178731"/>
                    <a:pt x="729674" y="370447"/>
                  </a:cubicBezTo>
                  <a:cubicBezTo>
                    <a:pt x="727282" y="552233"/>
                    <a:pt x="550319" y="763146"/>
                    <a:pt x="364837" y="740894"/>
                  </a:cubicBezTo>
                  <a:cubicBezTo>
                    <a:pt x="191405" y="756604"/>
                    <a:pt x="32497" y="582853"/>
                    <a:pt x="0" y="370447"/>
                  </a:cubicBezTo>
                  <a:close/>
                </a:path>
                <a:path w="729673" h="740893" stroke="0" extrusionOk="0">
                  <a:moveTo>
                    <a:pt x="0" y="370447"/>
                  </a:moveTo>
                  <a:cubicBezTo>
                    <a:pt x="-11546" y="158733"/>
                    <a:pt x="160023" y="1246"/>
                    <a:pt x="364837" y="0"/>
                  </a:cubicBezTo>
                  <a:cubicBezTo>
                    <a:pt x="600666" y="7228"/>
                    <a:pt x="703552" y="166686"/>
                    <a:pt x="729674" y="370447"/>
                  </a:cubicBezTo>
                  <a:cubicBezTo>
                    <a:pt x="710498" y="593766"/>
                    <a:pt x="560504" y="773101"/>
                    <a:pt x="364837" y="740894"/>
                  </a:cubicBezTo>
                  <a:cubicBezTo>
                    <a:pt x="156459" y="737127"/>
                    <a:pt x="22283" y="585686"/>
                    <a:pt x="0" y="370447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300063"/>
                </a:gs>
                <a:gs pos="50000">
                  <a:srgbClr val="442A72">
                    <a:shade val="67500"/>
                    <a:satMod val="115000"/>
                  </a:srgbClr>
                </a:gs>
                <a:gs pos="100000">
                  <a:srgbClr val="442A72">
                    <a:shade val="100000"/>
                    <a:satMod val="115000"/>
                  </a:srgbClr>
                </a:gs>
              </a:gsLst>
              <a:lin ang="10800000" scaled="1"/>
              <a:tileRect/>
            </a:gradFill>
            <a:ln>
              <a:gradFill>
                <a:gsLst>
                  <a:gs pos="0">
                    <a:srgbClr val="300063"/>
                  </a:gs>
                  <a:gs pos="57000">
                    <a:srgbClr val="442A72"/>
                  </a:gs>
                  <a:gs pos="100000">
                    <a:srgbClr val="442A72"/>
                  </a:gs>
                </a:gsLst>
                <a:lin ang="5400000" scaled="1"/>
              </a:gradFill>
              <a:extLst>
                <a:ext uri="{C807C97D-BFC1-408E-A445-0C87EB9F89A2}">
                  <ask:lineSketchStyleProps xmlns:ask="http://schemas.microsoft.com/office/drawing/2018/sketchyshapes" sd="1219033472">
                    <a:prstGeom prst="ellipse">
                      <a:avLst/>
                    </a:prstGeom>
                    <ask:type>
                      <ask:lineSketchCurved/>
                    </ask:type>
                  </ask:lineSketchStyleProps>
                </a:ext>
              </a:extLst>
            </a:ln>
            <a:effectLst>
              <a:outerShdw blurRad="203200" dist="38100" dir="3000000" sx="104000" sy="104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  <p:sp>
          <p:nvSpPr>
            <p:cNvPr id="18" name="תיבת טקסט 17">
              <a:extLst>
                <a:ext uri="{FF2B5EF4-FFF2-40B4-BE49-F238E27FC236}">
                  <a16:creationId xmlns:a16="http://schemas.microsoft.com/office/drawing/2014/main" id="{55987655-690F-DF94-5F9F-7AC6213A0344}"/>
                </a:ext>
              </a:extLst>
            </p:cNvPr>
            <p:cNvSpPr txBox="1"/>
            <p:nvPr/>
          </p:nvSpPr>
          <p:spPr>
            <a:xfrm>
              <a:off x="9327361" y="3885074"/>
              <a:ext cx="486713" cy="707886"/>
            </a:xfrm>
            <a:prstGeom prst="rect">
              <a:avLst/>
            </a:prstGeom>
            <a:noFill/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square">
              <a:spAutoFit/>
            </a:bodyPr>
            <a:lstStyle/>
            <a:p>
              <a:pPr lvl="0" algn="ctr"/>
              <a:r>
                <a:rPr lang="he-IL" sz="4000" dirty="0">
                  <a:solidFill>
                    <a:schemeClr val="bg1"/>
                  </a:solidFill>
                  <a:effectLst>
                    <a:outerShdw blurRad="190500" dist="38100" dir="2700000" sx="102000" sy="102000" algn="tl" rotWithShape="0">
                      <a:prstClr val="black">
                        <a:alpha val="40000"/>
                      </a:prstClr>
                    </a:outerShdw>
                  </a:effectLst>
                  <a:latin typeface="Talent FS Liver" panose="020B0604020202020204" charset="-79"/>
                  <a:cs typeface="Talent FS Liver" panose="020B0604020202020204" charset="-79"/>
                </a:rPr>
                <a:t>ס</a:t>
              </a:r>
            </a:p>
          </p:txBody>
        </p:sp>
        <p:sp>
          <p:nvSpPr>
            <p:cNvPr id="19" name="תיבת טקסט 18">
              <a:extLst>
                <a:ext uri="{FF2B5EF4-FFF2-40B4-BE49-F238E27FC236}">
                  <a16:creationId xmlns:a16="http://schemas.microsoft.com/office/drawing/2014/main" id="{4C6CCF13-A9BA-5272-F51A-8328B321D400}"/>
                </a:ext>
              </a:extLst>
            </p:cNvPr>
            <p:cNvSpPr txBox="1"/>
            <p:nvPr/>
          </p:nvSpPr>
          <p:spPr>
            <a:xfrm>
              <a:off x="1980193" y="4871830"/>
              <a:ext cx="7767990" cy="584775"/>
            </a:xfrm>
            <a:prstGeom prst="rect">
              <a:avLst/>
            </a:prstGeom>
            <a:noFill/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square">
              <a:spAutoFit/>
            </a:bodyPr>
            <a:lstStyle/>
            <a:p>
              <a:pPr lvl="0" algn="ctr"/>
              <a:r>
                <a:rPr lang="he-IL" sz="3200" dirty="0">
                  <a:solidFill>
                    <a:schemeClr val="bg1"/>
                  </a:solidFill>
                  <a:effectLst>
                    <a:outerShdw blurRad="190500" dist="38100" dir="2700000" sx="102000" sy="102000" algn="tl" rotWithShape="0">
                      <a:prstClr val="black">
                        <a:alpha val="40000"/>
                      </a:prstClr>
                    </a:outerShdw>
                  </a:effectLst>
                  <a:latin typeface="Talent FS Extra-light" panose="020B0604020202020204" charset="-79"/>
                  <a:cs typeface="Talent FS Extra-light" panose="020B0604020202020204" charset="-79"/>
                </a:rPr>
                <a:t>עם אמירת הלל על הניסים של יציאת מצרים</a:t>
              </a:r>
            </a:p>
          </p:txBody>
        </p:sp>
        <p:sp>
          <p:nvSpPr>
            <p:cNvPr id="20" name="מלבן: פינות מעוגלות 19">
              <a:extLst>
                <a:ext uri="{FF2B5EF4-FFF2-40B4-BE49-F238E27FC236}">
                  <a16:creationId xmlns:a16="http://schemas.microsoft.com/office/drawing/2014/main" id="{0462F76A-5955-B271-7DD0-C87F67089B7C}"/>
                </a:ext>
              </a:extLst>
            </p:cNvPr>
            <p:cNvSpPr/>
            <p:nvPr/>
          </p:nvSpPr>
          <p:spPr>
            <a:xfrm>
              <a:off x="1849120" y="4819063"/>
              <a:ext cx="8168640" cy="681691"/>
            </a:xfrm>
            <a:custGeom>
              <a:avLst/>
              <a:gdLst>
                <a:gd name="csX0" fmla="*/ 0 w 8168640"/>
                <a:gd name="csY0" fmla="*/ 340846 h 681691"/>
                <a:gd name="csX1" fmla="*/ 340846 w 8168640"/>
                <a:gd name="csY1" fmla="*/ 0 h 681691"/>
                <a:gd name="csX2" fmla="*/ 7827795 w 8168640"/>
                <a:gd name="csY2" fmla="*/ 0 h 681691"/>
                <a:gd name="csX3" fmla="*/ 8168641 w 8168640"/>
                <a:gd name="csY3" fmla="*/ 340846 h 681691"/>
                <a:gd name="csX4" fmla="*/ 8168640 w 8168640"/>
                <a:gd name="csY4" fmla="*/ 340846 h 681691"/>
                <a:gd name="csX5" fmla="*/ 7827794 w 8168640"/>
                <a:gd name="csY5" fmla="*/ 681692 h 681691"/>
                <a:gd name="csX6" fmla="*/ 340846 w 8168640"/>
                <a:gd name="csY6" fmla="*/ 681691 h 681691"/>
                <a:gd name="csX7" fmla="*/ 0 w 8168640"/>
                <a:gd name="csY7" fmla="*/ 340845 h 681691"/>
                <a:gd name="csX8" fmla="*/ 0 w 8168640"/>
                <a:gd name="csY8" fmla="*/ 340846 h 681691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8168640" h="681691" extrusionOk="0">
                  <a:moveTo>
                    <a:pt x="0" y="340846"/>
                  </a:moveTo>
                  <a:cubicBezTo>
                    <a:pt x="-23555" y="138073"/>
                    <a:pt x="123602" y="10884"/>
                    <a:pt x="340846" y="0"/>
                  </a:cubicBezTo>
                  <a:cubicBezTo>
                    <a:pt x="2608314" y="132882"/>
                    <a:pt x="6522183" y="-84951"/>
                    <a:pt x="7827795" y="0"/>
                  </a:cubicBezTo>
                  <a:cubicBezTo>
                    <a:pt x="8004081" y="11678"/>
                    <a:pt x="8163610" y="180408"/>
                    <a:pt x="8168641" y="340846"/>
                  </a:cubicBezTo>
                  <a:lnTo>
                    <a:pt x="8168640" y="340846"/>
                  </a:lnTo>
                  <a:cubicBezTo>
                    <a:pt x="8149708" y="518732"/>
                    <a:pt x="8022742" y="684895"/>
                    <a:pt x="7827794" y="681692"/>
                  </a:cubicBezTo>
                  <a:cubicBezTo>
                    <a:pt x="4247803" y="731225"/>
                    <a:pt x="2476353" y="696500"/>
                    <a:pt x="340846" y="681691"/>
                  </a:cubicBezTo>
                  <a:cubicBezTo>
                    <a:pt x="139315" y="679656"/>
                    <a:pt x="-3279" y="532176"/>
                    <a:pt x="0" y="340845"/>
                  </a:cubicBezTo>
                  <a:lnTo>
                    <a:pt x="0" y="340846"/>
                  </a:lnTo>
                  <a:close/>
                </a:path>
              </a:pathLst>
            </a:custGeom>
            <a:noFill/>
            <a:ln w="15875">
              <a:solidFill>
                <a:schemeClr val="bg1"/>
              </a:solidFill>
              <a:extLst>
                <a:ext uri="{C807C97D-BFC1-408E-A445-0C87EB9F89A2}">
                  <ask:lineSketchStyleProps xmlns:ask="http://schemas.microsoft.com/office/drawing/2018/sketchyshapes" sd="1219033472">
                    <a:prstGeom prst="roundRect">
                      <a:avLst>
                        <a:gd name="adj" fmla="val 50000"/>
                      </a:avLst>
                    </a:prstGeom>
                    <ask:type>
                      <ask:lineSketchCurved/>
                    </ask:type>
                  </ask:lineSketchStyleProps>
                </a:ext>
              </a:extLst>
            </a:ln>
            <a:effectLst>
              <a:outerShdw blurRad="520700" dist="38100" dir="600000" sx="103000" sy="103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  <p:sp>
          <p:nvSpPr>
            <p:cNvPr id="21" name="אליפסה 20">
              <a:extLst>
                <a:ext uri="{FF2B5EF4-FFF2-40B4-BE49-F238E27FC236}">
                  <a16:creationId xmlns:a16="http://schemas.microsoft.com/office/drawing/2014/main" id="{552E5514-0FD7-0B0E-D17B-6CDD0DD13E9D}"/>
                </a:ext>
              </a:extLst>
            </p:cNvPr>
            <p:cNvSpPr/>
            <p:nvPr/>
          </p:nvSpPr>
          <p:spPr>
            <a:xfrm>
              <a:off x="9667475" y="4806461"/>
              <a:ext cx="729673" cy="740893"/>
            </a:xfrm>
            <a:custGeom>
              <a:avLst/>
              <a:gdLst>
                <a:gd name="csX0" fmla="*/ 0 w 729673"/>
                <a:gd name="csY0" fmla="*/ 370447 h 740893"/>
                <a:gd name="csX1" fmla="*/ 364837 w 729673"/>
                <a:gd name="csY1" fmla="*/ 0 h 740893"/>
                <a:gd name="csX2" fmla="*/ 729674 w 729673"/>
                <a:gd name="csY2" fmla="*/ 370447 h 740893"/>
                <a:gd name="csX3" fmla="*/ 364837 w 729673"/>
                <a:gd name="csY3" fmla="*/ 740894 h 740893"/>
                <a:gd name="csX4" fmla="*/ 0 w 729673"/>
                <a:gd name="csY4" fmla="*/ 370447 h 74089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729673" h="740893" fill="none" extrusionOk="0">
                  <a:moveTo>
                    <a:pt x="0" y="370447"/>
                  </a:moveTo>
                  <a:cubicBezTo>
                    <a:pt x="7789" y="166779"/>
                    <a:pt x="167722" y="-9011"/>
                    <a:pt x="364837" y="0"/>
                  </a:cubicBezTo>
                  <a:cubicBezTo>
                    <a:pt x="549834" y="-2526"/>
                    <a:pt x="715998" y="178731"/>
                    <a:pt x="729674" y="370447"/>
                  </a:cubicBezTo>
                  <a:cubicBezTo>
                    <a:pt x="727282" y="552233"/>
                    <a:pt x="550319" y="763146"/>
                    <a:pt x="364837" y="740894"/>
                  </a:cubicBezTo>
                  <a:cubicBezTo>
                    <a:pt x="191405" y="756604"/>
                    <a:pt x="32497" y="582853"/>
                    <a:pt x="0" y="370447"/>
                  </a:cubicBezTo>
                  <a:close/>
                </a:path>
                <a:path w="729673" h="740893" stroke="0" extrusionOk="0">
                  <a:moveTo>
                    <a:pt x="0" y="370447"/>
                  </a:moveTo>
                  <a:cubicBezTo>
                    <a:pt x="-11546" y="158733"/>
                    <a:pt x="160023" y="1246"/>
                    <a:pt x="364837" y="0"/>
                  </a:cubicBezTo>
                  <a:cubicBezTo>
                    <a:pt x="600666" y="7228"/>
                    <a:pt x="703552" y="166686"/>
                    <a:pt x="729674" y="370447"/>
                  </a:cubicBezTo>
                  <a:cubicBezTo>
                    <a:pt x="710498" y="593766"/>
                    <a:pt x="560504" y="773101"/>
                    <a:pt x="364837" y="740894"/>
                  </a:cubicBezTo>
                  <a:cubicBezTo>
                    <a:pt x="156459" y="737127"/>
                    <a:pt x="22283" y="585686"/>
                    <a:pt x="0" y="370447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300063"/>
                </a:gs>
                <a:gs pos="50000">
                  <a:srgbClr val="442A72">
                    <a:shade val="67500"/>
                    <a:satMod val="115000"/>
                  </a:srgbClr>
                </a:gs>
                <a:gs pos="100000">
                  <a:srgbClr val="442A72">
                    <a:shade val="100000"/>
                    <a:satMod val="115000"/>
                  </a:srgbClr>
                </a:gs>
              </a:gsLst>
              <a:lin ang="10800000" scaled="1"/>
              <a:tileRect/>
            </a:gradFill>
            <a:ln>
              <a:gradFill>
                <a:gsLst>
                  <a:gs pos="0">
                    <a:srgbClr val="300063"/>
                  </a:gs>
                  <a:gs pos="57000">
                    <a:srgbClr val="442A72"/>
                  </a:gs>
                  <a:gs pos="100000">
                    <a:srgbClr val="442A72"/>
                  </a:gs>
                </a:gsLst>
                <a:lin ang="5400000" scaled="1"/>
              </a:gradFill>
              <a:extLst>
                <a:ext uri="{C807C97D-BFC1-408E-A445-0C87EB9F89A2}">
                  <ask:lineSketchStyleProps xmlns:ask="http://schemas.microsoft.com/office/drawing/2018/sketchyshapes" sd="1219033472">
                    <a:prstGeom prst="ellipse">
                      <a:avLst/>
                    </a:prstGeom>
                    <ask:type>
                      <ask:lineSketchCurved/>
                    </ask:type>
                  </ask:lineSketchStyleProps>
                </a:ext>
              </a:extLst>
            </a:ln>
            <a:effectLst>
              <a:outerShdw blurRad="203200" dist="38100" dir="3000000" sx="104000" sy="104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  <p:sp>
          <p:nvSpPr>
            <p:cNvPr id="22" name="תיבת טקסט 21">
              <a:extLst>
                <a:ext uri="{FF2B5EF4-FFF2-40B4-BE49-F238E27FC236}">
                  <a16:creationId xmlns:a16="http://schemas.microsoft.com/office/drawing/2014/main" id="{211FEF3A-2A01-FC8C-8C6A-0934C6E6724B}"/>
                </a:ext>
              </a:extLst>
            </p:cNvPr>
            <p:cNvSpPr txBox="1"/>
            <p:nvPr/>
          </p:nvSpPr>
          <p:spPr>
            <a:xfrm>
              <a:off x="9788954" y="4785182"/>
              <a:ext cx="486713" cy="707886"/>
            </a:xfrm>
            <a:prstGeom prst="rect">
              <a:avLst/>
            </a:prstGeom>
            <a:noFill/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square">
              <a:spAutoFit/>
            </a:bodyPr>
            <a:lstStyle/>
            <a:p>
              <a:pPr lvl="0" algn="ctr"/>
              <a:r>
                <a:rPr lang="he-IL" sz="4000" dirty="0">
                  <a:solidFill>
                    <a:schemeClr val="bg1"/>
                  </a:solidFill>
                  <a:effectLst>
                    <a:outerShdw blurRad="190500" dist="38100" dir="2700000" sx="102000" sy="102000" algn="tl" rotWithShape="0">
                      <a:prstClr val="black">
                        <a:alpha val="40000"/>
                      </a:prstClr>
                    </a:outerShdw>
                  </a:effectLst>
                  <a:latin typeface="Talent FS Liver" panose="020B0604020202020204" charset="-79"/>
                  <a:cs typeface="Talent FS Liver" panose="020B0604020202020204" charset="-79"/>
                </a:rPr>
                <a:t>ט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5156789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7144AB4-3830-BB8F-6C0B-C952BB910A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תמונה 4">
            <a:extLst>
              <a:ext uri="{FF2B5EF4-FFF2-40B4-BE49-F238E27FC236}">
                <a16:creationId xmlns:a16="http://schemas.microsoft.com/office/drawing/2014/main" id="{8AB08C7D-92DE-BBDD-B1A8-1540D694F7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563" y="0"/>
            <a:ext cx="12192000" cy="6858000"/>
          </a:xfrm>
          <a:prstGeom prst="rect">
            <a:avLst/>
          </a:prstGeom>
        </p:spPr>
      </p:pic>
      <p:pic>
        <p:nvPicPr>
          <p:cNvPr id="7" name="תמונה 6">
            <a:extLst>
              <a:ext uri="{FF2B5EF4-FFF2-40B4-BE49-F238E27FC236}">
                <a16:creationId xmlns:a16="http://schemas.microsoft.com/office/drawing/2014/main" id="{0AFF3E12-7B1E-001F-87B1-ECB5233D4FA5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19" r="20774"/>
          <a:stretch>
            <a:fillRect/>
          </a:stretch>
        </p:blipFill>
        <p:spPr>
          <a:xfrm rot="10800000" flipH="1">
            <a:off x="-2563" y="772158"/>
            <a:ext cx="12192000" cy="1937271"/>
          </a:xfrm>
          <a:prstGeom prst="rect">
            <a:avLst/>
          </a:prstGeom>
        </p:spPr>
      </p:pic>
      <p:pic>
        <p:nvPicPr>
          <p:cNvPr id="9" name="תמונה 8">
            <a:extLst>
              <a:ext uri="{FF2B5EF4-FFF2-40B4-BE49-F238E27FC236}">
                <a16:creationId xmlns:a16="http://schemas.microsoft.com/office/drawing/2014/main" id="{298ABFDD-64CA-9990-2DFF-D3A9572F84B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485367" y="328045"/>
            <a:ext cx="1562689" cy="2785370"/>
          </a:xfrm>
          <a:prstGeom prst="rect">
            <a:avLst/>
          </a:prstGeom>
        </p:spPr>
      </p:pic>
      <p:sp>
        <p:nvSpPr>
          <p:cNvPr id="8" name="תיבת טקסט 7">
            <a:extLst>
              <a:ext uri="{FF2B5EF4-FFF2-40B4-BE49-F238E27FC236}">
                <a16:creationId xmlns:a16="http://schemas.microsoft.com/office/drawing/2014/main" id="{3670104E-EDE4-C7E7-37BF-C8B8CE2D47B2}"/>
              </a:ext>
            </a:extLst>
          </p:cNvPr>
          <p:cNvSpPr txBox="1"/>
          <p:nvPr/>
        </p:nvSpPr>
        <p:spPr>
          <a:xfrm>
            <a:off x="1094045" y="1386850"/>
            <a:ext cx="9694674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he-IL" sz="4000" dirty="0">
                <a:gradFill>
                  <a:gsLst>
                    <a:gs pos="70000">
                      <a:srgbClr val="300063"/>
                    </a:gs>
                    <a:gs pos="52000">
                      <a:srgbClr val="4F207A"/>
                    </a:gs>
                    <a:gs pos="28000">
                      <a:srgbClr val="52267C"/>
                    </a:gs>
                  </a:gsLst>
                  <a:lin ang="0" scaled="1"/>
                </a:gradFill>
                <a:latin typeface="Talent FS Liver" pitchFamily="2" charset="-79"/>
                <a:cs typeface="Talent FS Liver" pitchFamily="2" charset="-79"/>
              </a:rPr>
              <a:t>עם מה מתחילה ההגדה?</a:t>
            </a:r>
          </a:p>
        </p:txBody>
      </p:sp>
      <p:sp>
        <p:nvSpPr>
          <p:cNvPr id="10" name="תיבת טקסט 9">
            <a:extLst>
              <a:ext uri="{FF2B5EF4-FFF2-40B4-BE49-F238E27FC236}">
                <a16:creationId xmlns:a16="http://schemas.microsoft.com/office/drawing/2014/main" id="{94586487-ED40-8F81-371E-17CE62071152}"/>
              </a:ext>
            </a:extLst>
          </p:cNvPr>
          <p:cNvSpPr txBox="1"/>
          <p:nvPr/>
        </p:nvSpPr>
        <p:spPr>
          <a:xfrm>
            <a:off x="2927927" y="2958327"/>
            <a:ext cx="6331021" cy="58477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/>
          <a:p>
            <a:pPr lvl="0" algn="ctr"/>
            <a:r>
              <a:rPr lang="he-IL" sz="3200" dirty="0">
                <a:solidFill>
                  <a:schemeClr val="bg1"/>
                </a:solidFill>
                <a:effectLst>
                  <a:outerShdw blurRad="190500" dist="38100" dir="2700000" sx="102000" sy="102000" algn="tl" rotWithShape="0">
                    <a:prstClr val="black">
                      <a:alpha val="40000"/>
                    </a:prstClr>
                  </a:outerShdw>
                </a:effectLst>
                <a:latin typeface="Talent FS Extra-light" panose="020B0604020202020204" charset="-79"/>
                <a:cs typeface="Talent FS Extra-light" panose="020B0604020202020204" charset="-79"/>
              </a:rPr>
              <a:t>עם סיפור יציאת מצרים</a:t>
            </a:r>
          </a:p>
        </p:txBody>
      </p:sp>
      <p:sp>
        <p:nvSpPr>
          <p:cNvPr id="12" name="מלבן: פינות מעוגלות 11">
            <a:extLst>
              <a:ext uri="{FF2B5EF4-FFF2-40B4-BE49-F238E27FC236}">
                <a16:creationId xmlns:a16="http://schemas.microsoft.com/office/drawing/2014/main" id="{49775E66-4A40-4669-B507-47BD0480ADBC}"/>
              </a:ext>
            </a:extLst>
          </p:cNvPr>
          <p:cNvSpPr/>
          <p:nvPr/>
        </p:nvSpPr>
        <p:spPr>
          <a:xfrm>
            <a:off x="3834883" y="2925320"/>
            <a:ext cx="4559424" cy="681691"/>
          </a:xfrm>
          <a:custGeom>
            <a:avLst/>
            <a:gdLst>
              <a:gd name="csX0" fmla="*/ 0 w 4559424"/>
              <a:gd name="csY0" fmla="*/ 340846 h 681691"/>
              <a:gd name="csX1" fmla="*/ 340846 w 4559424"/>
              <a:gd name="csY1" fmla="*/ 0 h 681691"/>
              <a:gd name="csX2" fmla="*/ 4218579 w 4559424"/>
              <a:gd name="csY2" fmla="*/ 0 h 681691"/>
              <a:gd name="csX3" fmla="*/ 4559425 w 4559424"/>
              <a:gd name="csY3" fmla="*/ 340846 h 681691"/>
              <a:gd name="csX4" fmla="*/ 4559424 w 4559424"/>
              <a:gd name="csY4" fmla="*/ 340846 h 681691"/>
              <a:gd name="csX5" fmla="*/ 4218578 w 4559424"/>
              <a:gd name="csY5" fmla="*/ 681692 h 681691"/>
              <a:gd name="csX6" fmla="*/ 340846 w 4559424"/>
              <a:gd name="csY6" fmla="*/ 681691 h 681691"/>
              <a:gd name="csX7" fmla="*/ 0 w 4559424"/>
              <a:gd name="csY7" fmla="*/ 340845 h 681691"/>
              <a:gd name="csX8" fmla="*/ 0 w 4559424"/>
              <a:gd name="csY8" fmla="*/ 340846 h 681691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4559424" h="681691" extrusionOk="0">
                <a:moveTo>
                  <a:pt x="0" y="340846"/>
                </a:moveTo>
                <a:cubicBezTo>
                  <a:pt x="-23555" y="138073"/>
                  <a:pt x="123602" y="10884"/>
                  <a:pt x="340846" y="0"/>
                </a:cubicBezTo>
                <a:cubicBezTo>
                  <a:pt x="1271197" y="132882"/>
                  <a:pt x="3235921" y="-84951"/>
                  <a:pt x="4218579" y="0"/>
                </a:cubicBezTo>
                <a:cubicBezTo>
                  <a:pt x="4394865" y="11678"/>
                  <a:pt x="4554394" y="180408"/>
                  <a:pt x="4559425" y="340846"/>
                </a:cubicBezTo>
                <a:lnTo>
                  <a:pt x="4559424" y="340846"/>
                </a:lnTo>
                <a:cubicBezTo>
                  <a:pt x="4540492" y="518732"/>
                  <a:pt x="4413526" y="684895"/>
                  <a:pt x="4218578" y="681692"/>
                </a:cubicBezTo>
                <a:cubicBezTo>
                  <a:pt x="2882022" y="731225"/>
                  <a:pt x="1473793" y="696500"/>
                  <a:pt x="340846" y="681691"/>
                </a:cubicBezTo>
                <a:cubicBezTo>
                  <a:pt x="139315" y="679656"/>
                  <a:pt x="-3279" y="532176"/>
                  <a:pt x="0" y="340845"/>
                </a:cubicBezTo>
                <a:lnTo>
                  <a:pt x="0" y="340846"/>
                </a:lnTo>
                <a:close/>
              </a:path>
            </a:pathLst>
          </a:custGeom>
          <a:noFill/>
          <a:ln w="15875">
            <a:solidFill>
              <a:schemeClr val="bg1"/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oundRect">
                    <a:avLst>
                      <a:gd name="adj" fmla="val 50000"/>
                    </a:avLst>
                  </a:prstGeom>
                  <ask:type>
                    <ask:lineSketchCurved/>
                  </ask:type>
                </ask:lineSketchStyleProps>
              </a:ext>
            </a:extLst>
          </a:ln>
          <a:effectLst>
            <a:outerShdw blurRad="520700" dist="38100" dir="600000" sx="103000" sy="103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14" name="אליפסה 13">
            <a:extLst>
              <a:ext uri="{FF2B5EF4-FFF2-40B4-BE49-F238E27FC236}">
                <a16:creationId xmlns:a16="http://schemas.microsoft.com/office/drawing/2014/main" id="{0D1FCC80-6C17-CF92-1ACA-F19C73F2F221}"/>
              </a:ext>
            </a:extLst>
          </p:cNvPr>
          <p:cNvSpPr/>
          <p:nvPr/>
        </p:nvSpPr>
        <p:spPr>
          <a:xfrm>
            <a:off x="8212033" y="2902558"/>
            <a:ext cx="729673" cy="740893"/>
          </a:xfrm>
          <a:custGeom>
            <a:avLst/>
            <a:gdLst>
              <a:gd name="csX0" fmla="*/ 0 w 729673"/>
              <a:gd name="csY0" fmla="*/ 370447 h 740893"/>
              <a:gd name="csX1" fmla="*/ 364837 w 729673"/>
              <a:gd name="csY1" fmla="*/ 0 h 740893"/>
              <a:gd name="csX2" fmla="*/ 729674 w 729673"/>
              <a:gd name="csY2" fmla="*/ 370447 h 740893"/>
              <a:gd name="csX3" fmla="*/ 364837 w 729673"/>
              <a:gd name="csY3" fmla="*/ 740894 h 740893"/>
              <a:gd name="csX4" fmla="*/ 0 w 729673"/>
              <a:gd name="csY4" fmla="*/ 370447 h 740893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729673" h="740893" fill="none" extrusionOk="0">
                <a:moveTo>
                  <a:pt x="0" y="370447"/>
                </a:moveTo>
                <a:cubicBezTo>
                  <a:pt x="7789" y="166779"/>
                  <a:pt x="167722" y="-9011"/>
                  <a:pt x="364837" y="0"/>
                </a:cubicBezTo>
                <a:cubicBezTo>
                  <a:pt x="549834" y="-2526"/>
                  <a:pt x="715998" y="178731"/>
                  <a:pt x="729674" y="370447"/>
                </a:cubicBezTo>
                <a:cubicBezTo>
                  <a:pt x="727282" y="552233"/>
                  <a:pt x="550319" y="763146"/>
                  <a:pt x="364837" y="740894"/>
                </a:cubicBezTo>
                <a:cubicBezTo>
                  <a:pt x="191405" y="756604"/>
                  <a:pt x="32497" y="582853"/>
                  <a:pt x="0" y="370447"/>
                </a:cubicBezTo>
                <a:close/>
              </a:path>
              <a:path w="729673" h="740893" stroke="0" extrusionOk="0">
                <a:moveTo>
                  <a:pt x="0" y="370447"/>
                </a:moveTo>
                <a:cubicBezTo>
                  <a:pt x="-11546" y="158733"/>
                  <a:pt x="160023" y="1246"/>
                  <a:pt x="364837" y="0"/>
                </a:cubicBezTo>
                <a:cubicBezTo>
                  <a:pt x="600666" y="7228"/>
                  <a:pt x="703552" y="166686"/>
                  <a:pt x="729674" y="370447"/>
                </a:cubicBezTo>
                <a:cubicBezTo>
                  <a:pt x="710498" y="593766"/>
                  <a:pt x="560504" y="773101"/>
                  <a:pt x="364837" y="740894"/>
                </a:cubicBezTo>
                <a:cubicBezTo>
                  <a:pt x="156459" y="737127"/>
                  <a:pt x="22283" y="585686"/>
                  <a:pt x="0" y="370447"/>
                </a:cubicBezTo>
                <a:close/>
              </a:path>
            </a:pathLst>
          </a:custGeom>
          <a:gradFill flip="none" rotWithShape="1">
            <a:gsLst>
              <a:gs pos="0">
                <a:srgbClr val="300063"/>
              </a:gs>
              <a:gs pos="50000">
                <a:srgbClr val="442A72">
                  <a:shade val="67500"/>
                  <a:satMod val="115000"/>
                </a:srgbClr>
              </a:gs>
              <a:gs pos="100000">
                <a:srgbClr val="442A72">
                  <a:shade val="100000"/>
                  <a:satMod val="115000"/>
                </a:srgbClr>
              </a:gs>
            </a:gsLst>
            <a:lin ang="10800000" scaled="1"/>
            <a:tileRect/>
          </a:gradFill>
          <a:ln>
            <a:gradFill>
              <a:gsLst>
                <a:gs pos="0">
                  <a:srgbClr val="300063"/>
                </a:gs>
                <a:gs pos="57000">
                  <a:srgbClr val="442A72"/>
                </a:gs>
                <a:gs pos="100000">
                  <a:srgbClr val="442A72"/>
                </a:gs>
              </a:gsLst>
              <a:lin ang="5400000" scaled="1"/>
            </a:gradFill>
            <a:extLst>
              <a:ext uri="{C807C97D-BFC1-408E-A445-0C87EB9F89A2}">
                <ask:lineSketchStyleProps xmlns:ask="http://schemas.microsoft.com/office/drawing/2018/sketchyshapes" sd="1219033472">
                  <a:prstGeom prst="ellipse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  <a:effectLst>
            <a:outerShdw blurRad="203200" dist="38100" dir="3000000" sx="104000" sy="104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13" name="תיבת טקסט 12">
            <a:extLst>
              <a:ext uri="{FF2B5EF4-FFF2-40B4-BE49-F238E27FC236}">
                <a16:creationId xmlns:a16="http://schemas.microsoft.com/office/drawing/2014/main" id="{3AA5DA16-CCDE-25BF-AEB3-05304BC15B35}"/>
              </a:ext>
            </a:extLst>
          </p:cNvPr>
          <p:cNvSpPr txBox="1"/>
          <p:nvPr/>
        </p:nvSpPr>
        <p:spPr>
          <a:xfrm>
            <a:off x="8333512" y="2881279"/>
            <a:ext cx="486713" cy="707886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/>
          <a:p>
            <a:pPr lvl="0" algn="ctr"/>
            <a:r>
              <a:rPr lang="he-IL" sz="4000" dirty="0">
                <a:solidFill>
                  <a:schemeClr val="bg1"/>
                </a:solidFill>
                <a:effectLst>
                  <a:outerShdw blurRad="190500" dist="38100" dir="2700000" sx="102000" sy="102000" algn="tl" rotWithShape="0">
                    <a:prstClr val="black">
                      <a:alpha val="40000"/>
                    </a:prstClr>
                  </a:outerShdw>
                </a:effectLst>
                <a:latin typeface="Talent FS Liver" panose="020B0604020202020204" charset="-79"/>
                <a:cs typeface="Talent FS Liver" panose="020B0604020202020204" charset="-79"/>
              </a:rPr>
              <a:t>א</a:t>
            </a:r>
          </a:p>
        </p:txBody>
      </p:sp>
      <p:sp>
        <p:nvSpPr>
          <p:cNvPr id="15" name="תיבת טקסט 14">
            <a:extLst>
              <a:ext uri="{FF2B5EF4-FFF2-40B4-BE49-F238E27FC236}">
                <a16:creationId xmlns:a16="http://schemas.microsoft.com/office/drawing/2014/main" id="{3AC64338-3E30-547D-402F-E064A33514EF}"/>
              </a:ext>
            </a:extLst>
          </p:cNvPr>
          <p:cNvSpPr txBox="1"/>
          <p:nvPr/>
        </p:nvSpPr>
        <p:spPr>
          <a:xfrm>
            <a:off x="2540001" y="3939360"/>
            <a:ext cx="6718948" cy="58477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/>
          <a:p>
            <a:pPr lvl="0" algn="ctr"/>
            <a:r>
              <a:rPr lang="he-IL" sz="3200" dirty="0">
                <a:solidFill>
                  <a:schemeClr val="bg1"/>
                </a:solidFill>
                <a:effectLst>
                  <a:outerShdw blurRad="190500" dist="38100" dir="2700000" sx="102000" sy="102000" algn="tl" rotWithShape="0">
                    <a:prstClr val="black">
                      <a:alpha val="40000"/>
                    </a:prstClr>
                  </a:outerShdw>
                </a:effectLst>
                <a:latin typeface="Talent FS Extra-light" panose="020B0604020202020204" charset="-79"/>
                <a:cs typeface="Talent FS Extra-light" panose="020B0604020202020204" charset="-79"/>
              </a:rPr>
              <a:t>עם שאלות של הילדים - "מה נשתנה"</a:t>
            </a:r>
          </a:p>
        </p:txBody>
      </p:sp>
      <p:sp>
        <p:nvSpPr>
          <p:cNvPr id="16" name="מלבן: פינות מעוגלות 15">
            <a:extLst>
              <a:ext uri="{FF2B5EF4-FFF2-40B4-BE49-F238E27FC236}">
                <a16:creationId xmlns:a16="http://schemas.microsoft.com/office/drawing/2014/main" id="{5416BC41-53F3-0434-0510-0C1BE7ED1936}"/>
              </a:ext>
            </a:extLst>
          </p:cNvPr>
          <p:cNvSpPr/>
          <p:nvPr/>
        </p:nvSpPr>
        <p:spPr>
          <a:xfrm>
            <a:off x="2319735" y="3906353"/>
            <a:ext cx="7088906" cy="681691"/>
          </a:xfrm>
          <a:custGeom>
            <a:avLst/>
            <a:gdLst>
              <a:gd name="csX0" fmla="*/ 0 w 7088906"/>
              <a:gd name="csY0" fmla="*/ 340846 h 681691"/>
              <a:gd name="csX1" fmla="*/ 340846 w 7088906"/>
              <a:gd name="csY1" fmla="*/ 0 h 681691"/>
              <a:gd name="csX2" fmla="*/ 6748061 w 7088906"/>
              <a:gd name="csY2" fmla="*/ 0 h 681691"/>
              <a:gd name="csX3" fmla="*/ 7088907 w 7088906"/>
              <a:gd name="csY3" fmla="*/ 340846 h 681691"/>
              <a:gd name="csX4" fmla="*/ 7088906 w 7088906"/>
              <a:gd name="csY4" fmla="*/ 340846 h 681691"/>
              <a:gd name="csX5" fmla="*/ 6748060 w 7088906"/>
              <a:gd name="csY5" fmla="*/ 681692 h 681691"/>
              <a:gd name="csX6" fmla="*/ 340846 w 7088906"/>
              <a:gd name="csY6" fmla="*/ 681691 h 681691"/>
              <a:gd name="csX7" fmla="*/ 0 w 7088906"/>
              <a:gd name="csY7" fmla="*/ 340845 h 681691"/>
              <a:gd name="csX8" fmla="*/ 0 w 7088906"/>
              <a:gd name="csY8" fmla="*/ 340846 h 681691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7088906" h="681691" extrusionOk="0">
                <a:moveTo>
                  <a:pt x="0" y="340846"/>
                </a:moveTo>
                <a:cubicBezTo>
                  <a:pt x="-23555" y="138073"/>
                  <a:pt x="123602" y="10884"/>
                  <a:pt x="340846" y="0"/>
                </a:cubicBezTo>
                <a:cubicBezTo>
                  <a:pt x="2452595" y="132882"/>
                  <a:pt x="5925021" y="-84951"/>
                  <a:pt x="6748061" y="0"/>
                </a:cubicBezTo>
                <a:cubicBezTo>
                  <a:pt x="6924347" y="11678"/>
                  <a:pt x="7083876" y="180408"/>
                  <a:pt x="7088907" y="340846"/>
                </a:cubicBezTo>
                <a:lnTo>
                  <a:pt x="7088906" y="340846"/>
                </a:lnTo>
                <a:cubicBezTo>
                  <a:pt x="7069974" y="518732"/>
                  <a:pt x="6943008" y="684895"/>
                  <a:pt x="6748060" y="681692"/>
                </a:cubicBezTo>
                <a:cubicBezTo>
                  <a:pt x="5915090" y="731225"/>
                  <a:pt x="1390966" y="696500"/>
                  <a:pt x="340846" y="681691"/>
                </a:cubicBezTo>
                <a:cubicBezTo>
                  <a:pt x="139315" y="679656"/>
                  <a:pt x="-3279" y="532176"/>
                  <a:pt x="0" y="340845"/>
                </a:cubicBezTo>
                <a:lnTo>
                  <a:pt x="0" y="340846"/>
                </a:lnTo>
                <a:close/>
              </a:path>
            </a:pathLst>
          </a:custGeom>
          <a:noFill/>
          <a:ln w="15875">
            <a:solidFill>
              <a:schemeClr val="bg1"/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oundRect">
                    <a:avLst>
                      <a:gd name="adj" fmla="val 50000"/>
                    </a:avLst>
                  </a:prstGeom>
                  <ask:type>
                    <ask:lineSketchCurved/>
                  </ask:type>
                </ask:lineSketchStyleProps>
              </a:ext>
            </a:extLst>
          </a:ln>
          <a:effectLst>
            <a:glow rad="127000">
              <a:schemeClr val="bg1">
                <a:alpha val="45000"/>
              </a:schemeClr>
            </a:glow>
            <a:outerShdw blurRad="520700" dist="38100" dir="600000" sx="103000" sy="103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17" name="אליפסה 16">
            <a:extLst>
              <a:ext uri="{FF2B5EF4-FFF2-40B4-BE49-F238E27FC236}">
                <a16:creationId xmlns:a16="http://schemas.microsoft.com/office/drawing/2014/main" id="{D7FD6703-AEDA-BC32-49AF-DBA87DB7A30A}"/>
              </a:ext>
            </a:extLst>
          </p:cNvPr>
          <p:cNvSpPr/>
          <p:nvPr/>
        </p:nvSpPr>
        <p:spPr>
          <a:xfrm>
            <a:off x="9205882" y="3906353"/>
            <a:ext cx="729673" cy="740893"/>
          </a:xfrm>
          <a:custGeom>
            <a:avLst/>
            <a:gdLst>
              <a:gd name="csX0" fmla="*/ 0 w 729673"/>
              <a:gd name="csY0" fmla="*/ 370447 h 740893"/>
              <a:gd name="csX1" fmla="*/ 364837 w 729673"/>
              <a:gd name="csY1" fmla="*/ 0 h 740893"/>
              <a:gd name="csX2" fmla="*/ 729674 w 729673"/>
              <a:gd name="csY2" fmla="*/ 370447 h 740893"/>
              <a:gd name="csX3" fmla="*/ 364837 w 729673"/>
              <a:gd name="csY3" fmla="*/ 740894 h 740893"/>
              <a:gd name="csX4" fmla="*/ 0 w 729673"/>
              <a:gd name="csY4" fmla="*/ 370447 h 740893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729673" h="740893" fill="none" extrusionOk="0">
                <a:moveTo>
                  <a:pt x="0" y="370447"/>
                </a:moveTo>
                <a:cubicBezTo>
                  <a:pt x="7789" y="166779"/>
                  <a:pt x="167722" y="-9011"/>
                  <a:pt x="364837" y="0"/>
                </a:cubicBezTo>
                <a:cubicBezTo>
                  <a:pt x="549834" y="-2526"/>
                  <a:pt x="715998" y="178731"/>
                  <a:pt x="729674" y="370447"/>
                </a:cubicBezTo>
                <a:cubicBezTo>
                  <a:pt x="727282" y="552233"/>
                  <a:pt x="550319" y="763146"/>
                  <a:pt x="364837" y="740894"/>
                </a:cubicBezTo>
                <a:cubicBezTo>
                  <a:pt x="191405" y="756604"/>
                  <a:pt x="32497" y="582853"/>
                  <a:pt x="0" y="370447"/>
                </a:cubicBezTo>
                <a:close/>
              </a:path>
              <a:path w="729673" h="740893" stroke="0" extrusionOk="0">
                <a:moveTo>
                  <a:pt x="0" y="370447"/>
                </a:moveTo>
                <a:cubicBezTo>
                  <a:pt x="-11546" y="158733"/>
                  <a:pt x="160023" y="1246"/>
                  <a:pt x="364837" y="0"/>
                </a:cubicBezTo>
                <a:cubicBezTo>
                  <a:pt x="600666" y="7228"/>
                  <a:pt x="703552" y="166686"/>
                  <a:pt x="729674" y="370447"/>
                </a:cubicBezTo>
                <a:cubicBezTo>
                  <a:pt x="710498" y="593766"/>
                  <a:pt x="560504" y="773101"/>
                  <a:pt x="364837" y="740894"/>
                </a:cubicBezTo>
                <a:cubicBezTo>
                  <a:pt x="156459" y="737127"/>
                  <a:pt x="22283" y="585686"/>
                  <a:pt x="0" y="370447"/>
                </a:cubicBezTo>
                <a:close/>
              </a:path>
            </a:pathLst>
          </a:custGeom>
          <a:gradFill flip="none" rotWithShape="1">
            <a:gsLst>
              <a:gs pos="0">
                <a:srgbClr val="300063"/>
              </a:gs>
              <a:gs pos="50000">
                <a:srgbClr val="442A72">
                  <a:shade val="67500"/>
                  <a:satMod val="115000"/>
                </a:srgbClr>
              </a:gs>
              <a:gs pos="100000">
                <a:srgbClr val="442A72">
                  <a:shade val="100000"/>
                  <a:satMod val="115000"/>
                </a:srgbClr>
              </a:gs>
            </a:gsLst>
            <a:lin ang="10800000" scaled="1"/>
            <a:tileRect/>
          </a:gradFill>
          <a:ln>
            <a:gradFill>
              <a:gsLst>
                <a:gs pos="0">
                  <a:srgbClr val="300063"/>
                </a:gs>
                <a:gs pos="57000">
                  <a:srgbClr val="442A72"/>
                </a:gs>
                <a:gs pos="100000">
                  <a:srgbClr val="442A72"/>
                </a:gs>
              </a:gsLst>
              <a:lin ang="5400000" scaled="1"/>
            </a:gradFill>
            <a:extLst>
              <a:ext uri="{C807C97D-BFC1-408E-A445-0C87EB9F89A2}">
                <ask:lineSketchStyleProps xmlns:ask="http://schemas.microsoft.com/office/drawing/2018/sketchyshapes" sd="1219033472">
                  <a:prstGeom prst="ellipse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  <a:effectLst>
            <a:outerShdw blurRad="203200" dist="38100" dir="3000000" sx="104000" sy="104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18" name="תיבת טקסט 17">
            <a:extLst>
              <a:ext uri="{FF2B5EF4-FFF2-40B4-BE49-F238E27FC236}">
                <a16:creationId xmlns:a16="http://schemas.microsoft.com/office/drawing/2014/main" id="{DA2A3E6F-5A15-6303-4B46-905980B84598}"/>
              </a:ext>
            </a:extLst>
          </p:cNvPr>
          <p:cNvSpPr txBox="1"/>
          <p:nvPr/>
        </p:nvSpPr>
        <p:spPr>
          <a:xfrm>
            <a:off x="9327361" y="3885074"/>
            <a:ext cx="486713" cy="707886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/>
          <a:p>
            <a:pPr lvl="0" algn="ctr"/>
            <a:r>
              <a:rPr lang="he-IL" sz="4000" dirty="0">
                <a:solidFill>
                  <a:schemeClr val="bg1"/>
                </a:solidFill>
                <a:effectLst>
                  <a:outerShdw blurRad="190500" dist="38100" dir="2700000" sx="102000" sy="102000" algn="tl" rotWithShape="0">
                    <a:prstClr val="black">
                      <a:alpha val="40000"/>
                    </a:prstClr>
                  </a:outerShdw>
                </a:effectLst>
                <a:latin typeface="Talent FS Liver" panose="020B0604020202020204" charset="-79"/>
                <a:cs typeface="Talent FS Liver" panose="020B0604020202020204" charset="-79"/>
              </a:rPr>
              <a:t>ס</a:t>
            </a:r>
          </a:p>
        </p:txBody>
      </p:sp>
      <p:sp>
        <p:nvSpPr>
          <p:cNvPr id="19" name="תיבת טקסט 18">
            <a:extLst>
              <a:ext uri="{FF2B5EF4-FFF2-40B4-BE49-F238E27FC236}">
                <a16:creationId xmlns:a16="http://schemas.microsoft.com/office/drawing/2014/main" id="{B7361A54-A4E5-CE2D-B572-C97211A8FFB1}"/>
              </a:ext>
            </a:extLst>
          </p:cNvPr>
          <p:cNvSpPr txBox="1"/>
          <p:nvPr/>
        </p:nvSpPr>
        <p:spPr>
          <a:xfrm>
            <a:off x="1980193" y="4871830"/>
            <a:ext cx="7767990" cy="58477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/>
          <a:p>
            <a:pPr lvl="0" algn="ctr"/>
            <a:r>
              <a:rPr lang="he-IL" sz="3200" dirty="0">
                <a:solidFill>
                  <a:schemeClr val="bg1"/>
                </a:solidFill>
                <a:effectLst>
                  <a:outerShdw blurRad="190500" dist="38100" dir="2700000" sx="102000" sy="102000" algn="tl" rotWithShape="0">
                    <a:prstClr val="black">
                      <a:alpha val="40000"/>
                    </a:prstClr>
                  </a:outerShdw>
                </a:effectLst>
                <a:latin typeface="Talent FS Extra-light" panose="020B0604020202020204" charset="-79"/>
                <a:cs typeface="Talent FS Extra-light" panose="020B0604020202020204" charset="-79"/>
              </a:rPr>
              <a:t>עם אמירת הלל על הניסים של יציאת מצרים</a:t>
            </a:r>
          </a:p>
        </p:txBody>
      </p:sp>
      <p:sp>
        <p:nvSpPr>
          <p:cNvPr id="20" name="מלבן: פינות מעוגלות 19">
            <a:extLst>
              <a:ext uri="{FF2B5EF4-FFF2-40B4-BE49-F238E27FC236}">
                <a16:creationId xmlns:a16="http://schemas.microsoft.com/office/drawing/2014/main" id="{88194144-7E87-78A4-BD66-21AB6A9038DC}"/>
              </a:ext>
            </a:extLst>
          </p:cNvPr>
          <p:cNvSpPr/>
          <p:nvPr/>
        </p:nvSpPr>
        <p:spPr>
          <a:xfrm>
            <a:off x="1849120" y="4819063"/>
            <a:ext cx="8168640" cy="681691"/>
          </a:xfrm>
          <a:custGeom>
            <a:avLst/>
            <a:gdLst>
              <a:gd name="csX0" fmla="*/ 0 w 8168640"/>
              <a:gd name="csY0" fmla="*/ 340846 h 681691"/>
              <a:gd name="csX1" fmla="*/ 340846 w 8168640"/>
              <a:gd name="csY1" fmla="*/ 0 h 681691"/>
              <a:gd name="csX2" fmla="*/ 7827795 w 8168640"/>
              <a:gd name="csY2" fmla="*/ 0 h 681691"/>
              <a:gd name="csX3" fmla="*/ 8168641 w 8168640"/>
              <a:gd name="csY3" fmla="*/ 340846 h 681691"/>
              <a:gd name="csX4" fmla="*/ 8168640 w 8168640"/>
              <a:gd name="csY4" fmla="*/ 340846 h 681691"/>
              <a:gd name="csX5" fmla="*/ 7827794 w 8168640"/>
              <a:gd name="csY5" fmla="*/ 681692 h 681691"/>
              <a:gd name="csX6" fmla="*/ 340846 w 8168640"/>
              <a:gd name="csY6" fmla="*/ 681691 h 681691"/>
              <a:gd name="csX7" fmla="*/ 0 w 8168640"/>
              <a:gd name="csY7" fmla="*/ 340845 h 681691"/>
              <a:gd name="csX8" fmla="*/ 0 w 8168640"/>
              <a:gd name="csY8" fmla="*/ 340846 h 681691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8168640" h="681691" extrusionOk="0">
                <a:moveTo>
                  <a:pt x="0" y="340846"/>
                </a:moveTo>
                <a:cubicBezTo>
                  <a:pt x="-23555" y="138073"/>
                  <a:pt x="123602" y="10884"/>
                  <a:pt x="340846" y="0"/>
                </a:cubicBezTo>
                <a:cubicBezTo>
                  <a:pt x="2608314" y="132882"/>
                  <a:pt x="6522183" y="-84951"/>
                  <a:pt x="7827795" y="0"/>
                </a:cubicBezTo>
                <a:cubicBezTo>
                  <a:pt x="8004081" y="11678"/>
                  <a:pt x="8163610" y="180408"/>
                  <a:pt x="8168641" y="340846"/>
                </a:cubicBezTo>
                <a:lnTo>
                  <a:pt x="8168640" y="340846"/>
                </a:lnTo>
                <a:cubicBezTo>
                  <a:pt x="8149708" y="518732"/>
                  <a:pt x="8022742" y="684895"/>
                  <a:pt x="7827794" y="681692"/>
                </a:cubicBezTo>
                <a:cubicBezTo>
                  <a:pt x="4247803" y="731225"/>
                  <a:pt x="2476353" y="696500"/>
                  <a:pt x="340846" y="681691"/>
                </a:cubicBezTo>
                <a:cubicBezTo>
                  <a:pt x="139315" y="679656"/>
                  <a:pt x="-3279" y="532176"/>
                  <a:pt x="0" y="340845"/>
                </a:cubicBezTo>
                <a:lnTo>
                  <a:pt x="0" y="340846"/>
                </a:lnTo>
                <a:close/>
              </a:path>
            </a:pathLst>
          </a:custGeom>
          <a:noFill/>
          <a:ln w="15875">
            <a:solidFill>
              <a:schemeClr val="bg1"/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oundRect">
                    <a:avLst>
                      <a:gd name="adj" fmla="val 50000"/>
                    </a:avLst>
                  </a:prstGeom>
                  <ask:type>
                    <ask:lineSketchCurved/>
                  </ask:type>
                </ask:lineSketchStyleProps>
              </a:ext>
            </a:extLst>
          </a:ln>
          <a:effectLst>
            <a:outerShdw blurRad="520700" dist="38100" dir="600000" sx="103000" sy="103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21" name="אליפסה 20">
            <a:extLst>
              <a:ext uri="{FF2B5EF4-FFF2-40B4-BE49-F238E27FC236}">
                <a16:creationId xmlns:a16="http://schemas.microsoft.com/office/drawing/2014/main" id="{EAC9A937-32BD-8B96-D499-841AE8306339}"/>
              </a:ext>
            </a:extLst>
          </p:cNvPr>
          <p:cNvSpPr/>
          <p:nvPr/>
        </p:nvSpPr>
        <p:spPr>
          <a:xfrm>
            <a:off x="9667475" y="4806461"/>
            <a:ext cx="729673" cy="740893"/>
          </a:xfrm>
          <a:custGeom>
            <a:avLst/>
            <a:gdLst>
              <a:gd name="csX0" fmla="*/ 0 w 729673"/>
              <a:gd name="csY0" fmla="*/ 370447 h 740893"/>
              <a:gd name="csX1" fmla="*/ 364837 w 729673"/>
              <a:gd name="csY1" fmla="*/ 0 h 740893"/>
              <a:gd name="csX2" fmla="*/ 729674 w 729673"/>
              <a:gd name="csY2" fmla="*/ 370447 h 740893"/>
              <a:gd name="csX3" fmla="*/ 364837 w 729673"/>
              <a:gd name="csY3" fmla="*/ 740894 h 740893"/>
              <a:gd name="csX4" fmla="*/ 0 w 729673"/>
              <a:gd name="csY4" fmla="*/ 370447 h 740893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729673" h="740893" fill="none" extrusionOk="0">
                <a:moveTo>
                  <a:pt x="0" y="370447"/>
                </a:moveTo>
                <a:cubicBezTo>
                  <a:pt x="7789" y="166779"/>
                  <a:pt x="167722" y="-9011"/>
                  <a:pt x="364837" y="0"/>
                </a:cubicBezTo>
                <a:cubicBezTo>
                  <a:pt x="549834" y="-2526"/>
                  <a:pt x="715998" y="178731"/>
                  <a:pt x="729674" y="370447"/>
                </a:cubicBezTo>
                <a:cubicBezTo>
                  <a:pt x="727282" y="552233"/>
                  <a:pt x="550319" y="763146"/>
                  <a:pt x="364837" y="740894"/>
                </a:cubicBezTo>
                <a:cubicBezTo>
                  <a:pt x="191405" y="756604"/>
                  <a:pt x="32497" y="582853"/>
                  <a:pt x="0" y="370447"/>
                </a:cubicBezTo>
                <a:close/>
              </a:path>
              <a:path w="729673" h="740893" stroke="0" extrusionOk="0">
                <a:moveTo>
                  <a:pt x="0" y="370447"/>
                </a:moveTo>
                <a:cubicBezTo>
                  <a:pt x="-11546" y="158733"/>
                  <a:pt x="160023" y="1246"/>
                  <a:pt x="364837" y="0"/>
                </a:cubicBezTo>
                <a:cubicBezTo>
                  <a:pt x="600666" y="7228"/>
                  <a:pt x="703552" y="166686"/>
                  <a:pt x="729674" y="370447"/>
                </a:cubicBezTo>
                <a:cubicBezTo>
                  <a:pt x="710498" y="593766"/>
                  <a:pt x="560504" y="773101"/>
                  <a:pt x="364837" y="740894"/>
                </a:cubicBezTo>
                <a:cubicBezTo>
                  <a:pt x="156459" y="737127"/>
                  <a:pt x="22283" y="585686"/>
                  <a:pt x="0" y="370447"/>
                </a:cubicBezTo>
                <a:close/>
              </a:path>
            </a:pathLst>
          </a:custGeom>
          <a:gradFill flip="none" rotWithShape="1">
            <a:gsLst>
              <a:gs pos="0">
                <a:srgbClr val="300063"/>
              </a:gs>
              <a:gs pos="50000">
                <a:srgbClr val="442A72">
                  <a:shade val="67500"/>
                  <a:satMod val="115000"/>
                </a:srgbClr>
              </a:gs>
              <a:gs pos="100000">
                <a:srgbClr val="442A72">
                  <a:shade val="100000"/>
                  <a:satMod val="115000"/>
                </a:srgbClr>
              </a:gs>
            </a:gsLst>
            <a:lin ang="10800000" scaled="1"/>
            <a:tileRect/>
          </a:gradFill>
          <a:ln>
            <a:gradFill>
              <a:gsLst>
                <a:gs pos="0">
                  <a:srgbClr val="300063"/>
                </a:gs>
                <a:gs pos="57000">
                  <a:srgbClr val="442A72"/>
                </a:gs>
                <a:gs pos="100000">
                  <a:srgbClr val="442A72"/>
                </a:gs>
              </a:gsLst>
              <a:lin ang="5400000" scaled="1"/>
            </a:gradFill>
            <a:extLst>
              <a:ext uri="{C807C97D-BFC1-408E-A445-0C87EB9F89A2}">
                <ask:lineSketchStyleProps xmlns:ask="http://schemas.microsoft.com/office/drawing/2018/sketchyshapes" sd="1219033472">
                  <a:prstGeom prst="ellipse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  <a:effectLst>
            <a:outerShdw blurRad="203200" dist="38100" dir="3000000" sx="104000" sy="104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22" name="תיבת טקסט 21">
            <a:extLst>
              <a:ext uri="{FF2B5EF4-FFF2-40B4-BE49-F238E27FC236}">
                <a16:creationId xmlns:a16="http://schemas.microsoft.com/office/drawing/2014/main" id="{89329BFE-6491-59AC-EA95-F9206932B76D}"/>
              </a:ext>
            </a:extLst>
          </p:cNvPr>
          <p:cNvSpPr txBox="1"/>
          <p:nvPr/>
        </p:nvSpPr>
        <p:spPr>
          <a:xfrm>
            <a:off x="9788954" y="4785182"/>
            <a:ext cx="486713" cy="707886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/>
          <a:p>
            <a:pPr lvl="0" algn="ctr"/>
            <a:r>
              <a:rPr lang="he-IL" sz="4000" dirty="0">
                <a:solidFill>
                  <a:schemeClr val="bg1"/>
                </a:solidFill>
                <a:effectLst>
                  <a:outerShdw blurRad="190500" dist="38100" dir="2700000" sx="102000" sy="102000" algn="tl" rotWithShape="0">
                    <a:prstClr val="black">
                      <a:alpha val="40000"/>
                    </a:prstClr>
                  </a:outerShdw>
                </a:effectLst>
                <a:latin typeface="Talent FS Liver" panose="020B0604020202020204" charset="-79"/>
                <a:cs typeface="Talent FS Liver" panose="020B0604020202020204" charset="-79"/>
              </a:rPr>
              <a:t>ט</a:t>
            </a:r>
          </a:p>
        </p:txBody>
      </p:sp>
    </p:spTree>
    <p:extLst>
      <p:ext uri="{BB962C8B-B14F-4D97-AF65-F5344CB8AC3E}">
        <p14:creationId xmlns:p14="http://schemas.microsoft.com/office/powerpoint/2010/main" val="39578940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D685CC-DBEB-486D-5D67-C389557C4E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תמונה 4">
            <a:extLst>
              <a:ext uri="{FF2B5EF4-FFF2-40B4-BE49-F238E27FC236}">
                <a16:creationId xmlns:a16="http://schemas.microsoft.com/office/drawing/2014/main" id="{A028DF42-9D2C-FEB0-8D01-842ABB268D6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563" y="0"/>
            <a:ext cx="12192000" cy="6858000"/>
          </a:xfrm>
          <a:prstGeom prst="rect">
            <a:avLst/>
          </a:prstGeom>
        </p:spPr>
      </p:pic>
      <p:grpSp>
        <p:nvGrpSpPr>
          <p:cNvPr id="2" name="קבוצה 1">
            <a:extLst>
              <a:ext uri="{FF2B5EF4-FFF2-40B4-BE49-F238E27FC236}">
                <a16:creationId xmlns:a16="http://schemas.microsoft.com/office/drawing/2014/main" id="{75AB7180-8B70-35B2-D057-B6BD9B29C0F6}"/>
              </a:ext>
            </a:extLst>
          </p:cNvPr>
          <p:cNvGrpSpPr/>
          <p:nvPr/>
        </p:nvGrpSpPr>
        <p:grpSpPr>
          <a:xfrm>
            <a:off x="-2563" y="287405"/>
            <a:ext cx="12192000" cy="2785370"/>
            <a:chOff x="-2563" y="287405"/>
            <a:chExt cx="12192000" cy="2785370"/>
          </a:xfrm>
        </p:grpSpPr>
        <p:pic>
          <p:nvPicPr>
            <p:cNvPr id="7" name="תמונה 6">
              <a:extLst>
                <a:ext uri="{FF2B5EF4-FFF2-40B4-BE49-F238E27FC236}">
                  <a16:creationId xmlns:a16="http://schemas.microsoft.com/office/drawing/2014/main" id="{4656AC9B-A31F-4A7A-027F-94E3B6B1E8CF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0319" r="20774"/>
            <a:stretch>
              <a:fillRect/>
            </a:stretch>
          </p:blipFill>
          <p:spPr>
            <a:xfrm rot="10800000" flipH="1">
              <a:off x="-2563" y="581891"/>
              <a:ext cx="12192000" cy="2388945"/>
            </a:xfrm>
            <a:prstGeom prst="rect">
              <a:avLst/>
            </a:prstGeom>
          </p:spPr>
        </p:pic>
        <p:pic>
          <p:nvPicPr>
            <p:cNvPr id="9" name="תמונה 8">
              <a:extLst>
                <a:ext uri="{FF2B5EF4-FFF2-40B4-BE49-F238E27FC236}">
                  <a16:creationId xmlns:a16="http://schemas.microsoft.com/office/drawing/2014/main" id="{BB5BDB9B-7DA9-B094-8EF4-84AA5AC1EF4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/>
            <a:stretch/>
          </p:blipFill>
          <p:spPr>
            <a:xfrm>
              <a:off x="78955" y="287405"/>
              <a:ext cx="1562689" cy="2785370"/>
            </a:xfrm>
            <a:prstGeom prst="rect">
              <a:avLst/>
            </a:prstGeom>
          </p:spPr>
        </p:pic>
        <p:sp>
          <p:nvSpPr>
            <p:cNvPr id="8" name="תיבת טקסט 7">
              <a:extLst>
                <a:ext uri="{FF2B5EF4-FFF2-40B4-BE49-F238E27FC236}">
                  <a16:creationId xmlns:a16="http://schemas.microsoft.com/office/drawing/2014/main" id="{87420FFF-8735-91A1-3544-D404CAA4D083}"/>
                </a:ext>
              </a:extLst>
            </p:cNvPr>
            <p:cNvSpPr txBox="1"/>
            <p:nvPr/>
          </p:nvSpPr>
          <p:spPr>
            <a:xfrm>
              <a:off x="1198897" y="1026750"/>
              <a:ext cx="10507735" cy="193899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lvl="0" algn="ctr"/>
              <a:r>
                <a:rPr lang="he-IL" sz="40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ver" pitchFamily="2" charset="-79"/>
                  <a:cs typeface="Talent FS Liver" pitchFamily="2" charset="-79"/>
                </a:rPr>
                <a:t>ממה אנחנו לומדים לקיים מצוות, </a:t>
              </a:r>
              <a:br>
                <a:rPr lang="en-US" sz="40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ver" pitchFamily="2" charset="-79"/>
                  <a:cs typeface="Talent FS Liver" pitchFamily="2" charset="-79"/>
                </a:rPr>
              </a:br>
              <a:r>
                <a:rPr lang="he-IL" sz="40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ver" pitchFamily="2" charset="-79"/>
                  <a:cs typeface="Talent FS Liver" pitchFamily="2" charset="-79"/>
                </a:rPr>
                <a:t>מתוך התעניינות, התעמקות, ושאילת שאלות?</a:t>
              </a:r>
            </a:p>
            <a:p>
              <a:pPr lvl="0" algn="ctr"/>
              <a:endParaRPr lang="he-IL" sz="4000" dirty="0">
                <a:gradFill>
                  <a:gsLst>
                    <a:gs pos="70000">
                      <a:srgbClr val="300063"/>
                    </a:gs>
                    <a:gs pos="52000">
                      <a:srgbClr val="4F207A"/>
                    </a:gs>
                    <a:gs pos="28000">
                      <a:srgbClr val="52267C"/>
                    </a:gs>
                  </a:gsLst>
                  <a:lin ang="0" scaled="1"/>
                </a:gradFill>
                <a:latin typeface="Talent FS Liver" pitchFamily="2" charset="-79"/>
                <a:cs typeface="Talent FS Liver" pitchFamily="2" charset="-79"/>
              </a:endParaRPr>
            </a:p>
          </p:txBody>
        </p:sp>
      </p:grpSp>
      <p:grpSp>
        <p:nvGrpSpPr>
          <p:cNvPr id="12" name="קבוצה 11">
            <a:extLst>
              <a:ext uri="{FF2B5EF4-FFF2-40B4-BE49-F238E27FC236}">
                <a16:creationId xmlns:a16="http://schemas.microsoft.com/office/drawing/2014/main" id="{0004F867-6A04-12AA-3712-3B088F5DF38B}"/>
              </a:ext>
            </a:extLst>
          </p:cNvPr>
          <p:cNvGrpSpPr/>
          <p:nvPr/>
        </p:nvGrpSpPr>
        <p:grpSpPr>
          <a:xfrm>
            <a:off x="2927927" y="2869627"/>
            <a:ext cx="6880221" cy="2708207"/>
            <a:chOff x="2927927" y="2869627"/>
            <a:chExt cx="6880221" cy="2708207"/>
          </a:xfrm>
        </p:grpSpPr>
        <p:sp>
          <p:nvSpPr>
            <p:cNvPr id="10" name="תיבת טקסט 9">
              <a:extLst>
                <a:ext uri="{FF2B5EF4-FFF2-40B4-BE49-F238E27FC236}">
                  <a16:creationId xmlns:a16="http://schemas.microsoft.com/office/drawing/2014/main" id="{183CDA13-2D24-1AEF-D509-029F41A86FC2}"/>
                </a:ext>
              </a:extLst>
            </p:cNvPr>
            <p:cNvSpPr txBox="1"/>
            <p:nvPr/>
          </p:nvSpPr>
          <p:spPr>
            <a:xfrm>
              <a:off x="2927927" y="2958327"/>
              <a:ext cx="6331021" cy="584775"/>
            </a:xfrm>
            <a:prstGeom prst="rect">
              <a:avLst/>
            </a:prstGeom>
            <a:noFill/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square">
              <a:spAutoFit/>
            </a:bodyPr>
            <a:lstStyle/>
            <a:p>
              <a:pPr lvl="0" algn="ctr"/>
              <a:r>
                <a:rPr lang="he-IL" sz="3200" dirty="0">
                  <a:solidFill>
                    <a:schemeClr val="bg1"/>
                  </a:solidFill>
                  <a:effectLst>
                    <a:outerShdw blurRad="190500" dist="38100" dir="2700000" sx="102000" sy="102000" algn="tl" rotWithShape="0">
                      <a:prstClr val="black">
                        <a:alpha val="40000"/>
                      </a:prstClr>
                    </a:outerShdw>
                  </a:effectLst>
                  <a:latin typeface="Talent FS Extra-light" panose="020B0604020202020204" charset="-79"/>
                  <a:cs typeface="Talent FS Extra-light" panose="020B0604020202020204" charset="-79"/>
                </a:rPr>
                <a:t>מהפירושים הרבים שיש על ההגדה</a:t>
              </a:r>
            </a:p>
          </p:txBody>
        </p:sp>
        <p:sp>
          <p:nvSpPr>
            <p:cNvPr id="15" name="תיבת טקסט 14">
              <a:extLst>
                <a:ext uri="{FF2B5EF4-FFF2-40B4-BE49-F238E27FC236}">
                  <a16:creationId xmlns:a16="http://schemas.microsoft.com/office/drawing/2014/main" id="{530244F0-BE5F-CF86-2A8C-1CC3BAA856EF}"/>
                </a:ext>
              </a:extLst>
            </p:cNvPr>
            <p:cNvSpPr txBox="1"/>
            <p:nvPr/>
          </p:nvSpPr>
          <p:spPr>
            <a:xfrm>
              <a:off x="2927927" y="3939360"/>
              <a:ext cx="6331021" cy="584775"/>
            </a:xfrm>
            <a:prstGeom prst="rect">
              <a:avLst/>
            </a:prstGeom>
            <a:noFill/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square">
              <a:spAutoFit/>
            </a:bodyPr>
            <a:lstStyle/>
            <a:p>
              <a:pPr lvl="0" algn="ctr"/>
              <a:r>
                <a:rPr lang="he-IL" sz="3200" dirty="0">
                  <a:solidFill>
                    <a:schemeClr val="bg1"/>
                  </a:solidFill>
                  <a:effectLst>
                    <a:outerShdw blurRad="190500" dist="38100" dir="2700000" sx="102000" sy="102000" algn="tl" rotWithShape="0">
                      <a:prstClr val="black">
                        <a:alpha val="40000"/>
                      </a:prstClr>
                    </a:outerShdw>
                  </a:effectLst>
                  <a:latin typeface="Talent FS Extra-light" panose="020B0604020202020204" charset="-79"/>
                  <a:cs typeface="Talent FS Extra-light" panose="020B0604020202020204" charset="-79"/>
                </a:rPr>
                <a:t>מאמירת "מה נשתנה" בליל הסדר</a:t>
              </a:r>
            </a:p>
          </p:txBody>
        </p:sp>
        <p:sp>
          <p:nvSpPr>
            <p:cNvPr id="19" name="תיבת טקסט 18">
              <a:extLst>
                <a:ext uri="{FF2B5EF4-FFF2-40B4-BE49-F238E27FC236}">
                  <a16:creationId xmlns:a16="http://schemas.microsoft.com/office/drawing/2014/main" id="{646A8D27-1359-C575-B4FC-B82A53C06CD6}"/>
                </a:ext>
              </a:extLst>
            </p:cNvPr>
            <p:cNvSpPr txBox="1"/>
            <p:nvPr/>
          </p:nvSpPr>
          <p:spPr>
            <a:xfrm>
              <a:off x="2930489" y="4892710"/>
              <a:ext cx="6331021" cy="584775"/>
            </a:xfrm>
            <a:prstGeom prst="rect">
              <a:avLst/>
            </a:prstGeom>
            <a:noFill/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square">
              <a:spAutoFit/>
            </a:bodyPr>
            <a:lstStyle/>
            <a:p>
              <a:pPr lvl="0" algn="ctr"/>
              <a:r>
                <a:rPr lang="he-IL" sz="3200" dirty="0">
                  <a:solidFill>
                    <a:schemeClr val="bg1"/>
                  </a:solidFill>
                  <a:effectLst>
                    <a:outerShdw blurRad="190500" dist="38100" dir="2700000" sx="102000" sy="102000" algn="tl" rotWithShape="0">
                      <a:prstClr val="black">
                        <a:alpha val="40000"/>
                      </a:prstClr>
                    </a:outerShdw>
                  </a:effectLst>
                  <a:latin typeface="Talent FS Extra-light" panose="020B0604020202020204" charset="-79"/>
                  <a:cs typeface="Talent FS Extra-light" panose="020B0604020202020204" charset="-79"/>
                </a:rPr>
                <a:t>מקערת ליל הסדר</a:t>
              </a:r>
            </a:p>
          </p:txBody>
        </p:sp>
        <p:sp>
          <p:nvSpPr>
            <p:cNvPr id="20" name="מלבן: פינות מעוגלות 19">
              <a:extLst>
                <a:ext uri="{FF2B5EF4-FFF2-40B4-BE49-F238E27FC236}">
                  <a16:creationId xmlns:a16="http://schemas.microsoft.com/office/drawing/2014/main" id="{E9DC16C6-243D-19D2-3395-7D4E68824624}"/>
                </a:ext>
              </a:extLst>
            </p:cNvPr>
            <p:cNvSpPr/>
            <p:nvPr/>
          </p:nvSpPr>
          <p:spPr>
            <a:xfrm>
              <a:off x="4282751" y="4859703"/>
              <a:ext cx="3657600" cy="681691"/>
            </a:xfrm>
            <a:custGeom>
              <a:avLst/>
              <a:gdLst>
                <a:gd name="csX0" fmla="*/ 0 w 3657600"/>
                <a:gd name="csY0" fmla="*/ 340846 h 681691"/>
                <a:gd name="csX1" fmla="*/ 340846 w 3657600"/>
                <a:gd name="csY1" fmla="*/ 0 h 681691"/>
                <a:gd name="csX2" fmla="*/ 3316755 w 3657600"/>
                <a:gd name="csY2" fmla="*/ 0 h 681691"/>
                <a:gd name="csX3" fmla="*/ 3657601 w 3657600"/>
                <a:gd name="csY3" fmla="*/ 340846 h 681691"/>
                <a:gd name="csX4" fmla="*/ 3657600 w 3657600"/>
                <a:gd name="csY4" fmla="*/ 340846 h 681691"/>
                <a:gd name="csX5" fmla="*/ 3316754 w 3657600"/>
                <a:gd name="csY5" fmla="*/ 681692 h 681691"/>
                <a:gd name="csX6" fmla="*/ 340846 w 3657600"/>
                <a:gd name="csY6" fmla="*/ 681691 h 681691"/>
                <a:gd name="csX7" fmla="*/ 0 w 3657600"/>
                <a:gd name="csY7" fmla="*/ 340845 h 681691"/>
                <a:gd name="csX8" fmla="*/ 0 w 3657600"/>
                <a:gd name="csY8" fmla="*/ 340846 h 681691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3657600" h="681691" extrusionOk="0">
                  <a:moveTo>
                    <a:pt x="0" y="340846"/>
                  </a:moveTo>
                  <a:cubicBezTo>
                    <a:pt x="-23555" y="138073"/>
                    <a:pt x="123602" y="10884"/>
                    <a:pt x="340846" y="0"/>
                  </a:cubicBezTo>
                  <a:cubicBezTo>
                    <a:pt x="1095240" y="132882"/>
                    <a:pt x="2992299" y="-84951"/>
                    <a:pt x="3316755" y="0"/>
                  </a:cubicBezTo>
                  <a:cubicBezTo>
                    <a:pt x="3493041" y="11678"/>
                    <a:pt x="3652570" y="180408"/>
                    <a:pt x="3657601" y="340846"/>
                  </a:cubicBezTo>
                  <a:lnTo>
                    <a:pt x="3657600" y="340846"/>
                  </a:lnTo>
                  <a:cubicBezTo>
                    <a:pt x="3638668" y="518732"/>
                    <a:pt x="3511702" y="684895"/>
                    <a:pt x="3316754" y="681692"/>
                  </a:cubicBezTo>
                  <a:cubicBezTo>
                    <a:pt x="2552879" y="731225"/>
                    <a:pt x="1391552" y="696500"/>
                    <a:pt x="340846" y="681691"/>
                  </a:cubicBezTo>
                  <a:cubicBezTo>
                    <a:pt x="139315" y="679656"/>
                    <a:pt x="-3279" y="532176"/>
                    <a:pt x="0" y="340845"/>
                  </a:cubicBezTo>
                  <a:lnTo>
                    <a:pt x="0" y="340846"/>
                  </a:lnTo>
                  <a:close/>
                </a:path>
              </a:pathLst>
            </a:custGeom>
            <a:noFill/>
            <a:ln w="15875">
              <a:solidFill>
                <a:schemeClr val="bg1"/>
              </a:solidFill>
              <a:extLst>
                <a:ext uri="{C807C97D-BFC1-408E-A445-0C87EB9F89A2}">
                  <ask:lineSketchStyleProps xmlns:ask="http://schemas.microsoft.com/office/drawing/2018/sketchyshapes" sd="1219033472">
                    <a:prstGeom prst="roundRect">
                      <a:avLst>
                        <a:gd name="adj" fmla="val 50000"/>
                      </a:avLst>
                    </a:prstGeom>
                    <ask:type>
                      <ask:lineSketchCurved/>
                    </ask:type>
                  </ask:lineSketchStyleProps>
                </a:ext>
              </a:extLst>
            </a:ln>
            <a:effectLst>
              <a:outerShdw blurRad="520700" dist="38100" dir="600000" sx="103000" sy="103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  <p:sp>
          <p:nvSpPr>
            <p:cNvPr id="21" name="אליפסה 20">
              <a:extLst>
                <a:ext uri="{FF2B5EF4-FFF2-40B4-BE49-F238E27FC236}">
                  <a16:creationId xmlns:a16="http://schemas.microsoft.com/office/drawing/2014/main" id="{C23DD26A-8D17-7A17-0E6D-40416312C03F}"/>
                </a:ext>
              </a:extLst>
            </p:cNvPr>
            <p:cNvSpPr/>
            <p:nvPr/>
          </p:nvSpPr>
          <p:spPr>
            <a:xfrm>
              <a:off x="7794718" y="4836941"/>
              <a:ext cx="729673" cy="740893"/>
            </a:xfrm>
            <a:custGeom>
              <a:avLst/>
              <a:gdLst>
                <a:gd name="csX0" fmla="*/ 0 w 729673"/>
                <a:gd name="csY0" fmla="*/ 370447 h 740893"/>
                <a:gd name="csX1" fmla="*/ 364837 w 729673"/>
                <a:gd name="csY1" fmla="*/ 0 h 740893"/>
                <a:gd name="csX2" fmla="*/ 729674 w 729673"/>
                <a:gd name="csY2" fmla="*/ 370447 h 740893"/>
                <a:gd name="csX3" fmla="*/ 364837 w 729673"/>
                <a:gd name="csY3" fmla="*/ 740894 h 740893"/>
                <a:gd name="csX4" fmla="*/ 0 w 729673"/>
                <a:gd name="csY4" fmla="*/ 370447 h 74089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729673" h="740893" fill="none" extrusionOk="0">
                  <a:moveTo>
                    <a:pt x="0" y="370447"/>
                  </a:moveTo>
                  <a:cubicBezTo>
                    <a:pt x="7789" y="166779"/>
                    <a:pt x="167722" y="-9011"/>
                    <a:pt x="364837" y="0"/>
                  </a:cubicBezTo>
                  <a:cubicBezTo>
                    <a:pt x="549834" y="-2526"/>
                    <a:pt x="715998" y="178731"/>
                    <a:pt x="729674" y="370447"/>
                  </a:cubicBezTo>
                  <a:cubicBezTo>
                    <a:pt x="727282" y="552233"/>
                    <a:pt x="550319" y="763146"/>
                    <a:pt x="364837" y="740894"/>
                  </a:cubicBezTo>
                  <a:cubicBezTo>
                    <a:pt x="191405" y="756604"/>
                    <a:pt x="32497" y="582853"/>
                    <a:pt x="0" y="370447"/>
                  </a:cubicBezTo>
                  <a:close/>
                </a:path>
                <a:path w="729673" h="740893" stroke="0" extrusionOk="0">
                  <a:moveTo>
                    <a:pt x="0" y="370447"/>
                  </a:moveTo>
                  <a:cubicBezTo>
                    <a:pt x="-11546" y="158733"/>
                    <a:pt x="160023" y="1246"/>
                    <a:pt x="364837" y="0"/>
                  </a:cubicBezTo>
                  <a:cubicBezTo>
                    <a:pt x="600666" y="7228"/>
                    <a:pt x="703552" y="166686"/>
                    <a:pt x="729674" y="370447"/>
                  </a:cubicBezTo>
                  <a:cubicBezTo>
                    <a:pt x="710498" y="593766"/>
                    <a:pt x="560504" y="773101"/>
                    <a:pt x="364837" y="740894"/>
                  </a:cubicBezTo>
                  <a:cubicBezTo>
                    <a:pt x="156459" y="737127"/>
                    <a:pt x="22283" y="585686"/>
                    <a:pt x="0" y="370447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300063"/>
                </a:gs>
                <a:gs pos="50000">
                  <a:srgbClr val="442A72">
                    <a:shade val="67500"/>
                    <a:satMod val="115000"/>
                  </a:srgbClr>
                </a:gs>
                <a:gs pos="100000">
                  <a:srgbClr val="442A72">
                    <a:shade val="100000"/>
                    <a:satMod val="115000"/>
                  </a:srgbClr>
                </a:gs>
              </a:gsLst>
              <a:lin ang="10800000" scaled="1"/>
              <a:tileRect/>
            </a:gradFill>
            <a:ln>
              <a:gradFill>
                <a:gsLst>
                  <a:gs pos="0">
                    <a:srgbClr val="300063"/>
                  </a:gs>
                  <a:gs pos="57000">
                    <a:srgbClr val="442A72"/>
                  </a:gs>
                  <a:gs pos="100000">
                    <a:srgbClr val="442A72"/>
                  </a:gs>
                </a:gsLst>
                <a:lin ang="5400000" scaled="1"/>
              </a:gradFill>
              <a:extLst>
                <a:ext uri="{C807C97D-BFC1-408E-A445-0C87EB9F89A2}">
                  <ask:lineSketchStyleProps xmlns:ask="http://schemas.microsoft.com/office/drawing/2018/sketchyshapes" sd="1219033472">
                    <a:prstGeom prst="ellipse">
                      <a:avLst/>
                    </a:prstGeom>
                    <ask:type>
                      <ask:lineSketchCurved/>
                    </ask:type>
                  </ask:lineSketchStyleProps>
                </a:ext>
              </a:extLst>
            </a:ln>
            <a:effectLst>
              <a:outerShdw blurRad="203200" dist="38100" dir="3000000" sx="104000" sy="104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  <p:sp>
          <p:nvSpPr>
            <p:cNvPr id="22" name="תיבת טקסט 21">
              <a:extLst>
                <a:ext uri="{FF2B5EF4-FFF2-40B4-BE49-F238E27FC236}">
                  <a16:creationId xmlns:a16="http://schemas.microsoft.com/office/drawing/2014/main" id="{69342758-AFB9-CBE5-ADAB-3F6448D93EF6}"/>
                </a:ext>
              </a:extLst>
            </p:cNvPr>
            <p:cNvSpPr txBox="1"/>
            <p:nvPr/>
          </p:nvSpPr>
          <p:spPr>
            <a:xfrm>
              <a:off x="7916197" y="4815662"/>
              <a:ext cx="486713" cy="707886"/>
            </a:xfrm>
            <a:prstGeom prst="rect">
              <a:avLst/>
            </a:prstGeom>
            <a:noFill/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square">
              <a:spAutoFit/>
            </a:bodyPr>
            <a:lstStyle/>
            <a:p>
              <a:pPr lvl="0" algn="ctr"/>
              <a:r>
                <a:rPr lang="he-IL" sz="4000" dirty="0">
                  <a:solidFill>
                    <a:schemeClr val="bg1"/>
                  </a:solidFill>
                  <a:effectLst>
                    <a:outerShdw blurRad="190500" dist="38100" dir="2700000" sx="102000" sy="102000" algn="tl" rotWithShape="0">
                      <a:prstClr val="black">
                        <a:alpha val="40000"/>
                      </a:prstClr>
                    </a:outerShdw>
                  </a:effectLst>
                  <a:latin typeface="Talent FS Liver" panose="020B0604020202020204" charset="-79"/>
                  <a:cs typeface="Talent FS Liver" panose="020B0604020202020204" charset="-79"/>
                </a:rPr>
                <a:t>מ</a:t>
              </a:r>
            </a:p>
          </p:txBody>
        </p:sp>
        <p:sp>
          <p:nvSpPr>
            <p:cNvPr id="3" name="מלבן: פינות מעוגלות 2">
              <a:extLst>
                <a:ext uri="{FF2B5EF4-FFF2-40B4-BE49-F238E27FC236}">
                  <a16:creationId xmlns:a16="http://schemas.microsoft.com/office/drawing/2014/main" id="{56C1F23B-E656-8E30-0ACA-0B1907A262F2}"/>
                </a:ext>
              </a:extLst>
            </p:cNvPr>
            <p:cNvSpPr/>
            <p:nvPr/>
          </p:nvSpPr>
          <p:spPr>
            <a:xfrm>
              <a:off x="2955443" y="2920072"/>
              <a:ext cx="6331021" cy="681691"/>
            </a:xfrm>
            <a:custGeom>
              <a:avLst/>
              <a:gdLst>
                <a:gd name="csX0" fmla="*/ 0 w 6331021"/>
                <a:gd name="csY0" fmla="*/ 340846 h 681691"/>
                <a:gd name="csX1" fmla="*/ 340846 w 6331021"/>
                <a:gd name="csY1" fmla="*/ 0 h 681691"/>
                <a:gd name="csX2" fmla="*/ 5990176 w 6331021"/>
                <a:gd name="csY2" fmla="*/ 0 h 681691"/>
                <a:gd name="csX3" fmla="*/ 6331022 w 6331021"/>
                <a:gd name="csY3" fmla="*/ 340846 h 681691"/>
                <a:gd name="csX4" fmla="*/ 6331021 w 6331021"/>
                <a:gd name="csY4" fmla="*/ 340846 h 681691"/>
                <a:gd name="csX5" fmla="*/ 5990175 w 6331021"/>
                <a:gd name="csY5" fmla="*/ 681692 h 681691"/>
                <a:gd name="csX6" fmla="*/ 340846 w 6331021"/>
                <a:gd name="csY6" fmla="*/ 681691 h 681691"/>
                <a:gd name="csX7" fmla="*/ 0 w 6331021"/>
                <a:gd name="csY7" fmla="*/ 340845 h 681691"/>
                <a:gd name="csX8" fmla="*/ 0 w 6331021"/>
                <a:gd name="csY8" fmla="*/ 340846 h 681691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6331021" h="681691" extrusionOk="0">
                  <a:moveTo>
                    <a:pt x="0" y="340846"/>
                  </a:moveTo>
                  <a:cubicBezTo>
                    <a:pt x="-23555" y="138073"/>
                    <a:pt x="123602" y="10884"/>
                    <a:pt x="340846" y="0"/>
                  </a:cubicBezTo>
                  <a:cubicBezTo>
                    <a:pt x="1294346" y="132882"/>
                    <a:pt x="4247126" y="-84951"/>
                    <a:pt x="5990176" y="0"/>
                  </a:cubicBezTo>
                  <a:cubicBezTo>
                    <a:pt x="6166462" y="11678"/>
                    <a:pt x="6325991" y="180408"/>
                    <a:pt x="6331022" y="340846"/>
                  </a:cubicBezTo>
                  <a:lnTo>
                    <a:pt x="6331021" y="340846"/>
                  </a:lnTo>
                  <a:cubicBezTo>
                    <a:pt x="6312089" y="518732"/>
                    <a:pt x="6185123" y="684895"/>
                    <a:pt x="5990175" y="681692"/>
                  </a:cubicBezTo>
                  <a:cubicBezTo>
                    <a:pt x="3614856" y="731225"/>
                    <a:pt x="2833681" y="696500"/>
                    <a:pt x="340846" y="681691"/>
                  </a:cubicBezTo>
                  <a:cubicBezTo>
                    <a:pt x="139315" y="679656"/>
                    <a:pt x="-3279" y="532176"/>
                    <a:pt x="0" y="340845"/>
                  </a:cubicBezTo>
                  <a:lnTo>
                    <a:pt x="0" y="340846"/>
                  </a:lnTo>
                  <a:close/>
                </a:path>
              </a:pathLst>
            </a:custGeom>
            <a:noFill/>
            <a:ln w="15875">
              <a:solidFill>
                <a:schemeClr val="bg1"/>
              </a:solidFill>
              <a:extLst>
                <a:ext uri="{C807C97D-BFC1-408E-A445-0C87EB9F89A2}">
                  <ask:lineSketchStyleProps xmlns:ask="http://schemas.microsoft.com/office/drawing/2018/sketchyshapes" sd="1219033472">
                    <a:prstGeom prst="roundRect">
                      <a:avLst>
                        <a:gd name="adj" fmla="val 50000"/>
                      </a:avLst>
                    </a:prstGeom>
                    <ask:type>
                      <ask:lineSketchCurved/>
                    </ask:type>
                  </ask:lineSketchStyleProps>
                </a:ext>
              </a:extLst>
            </a:ln>
            <a:effectLst>
              <a:outerShdw blurRad="520700" dist="38100" dir="600000" sx="103000" sy="103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  <p:sp>
          <p:nvSpPr>
            <p:cNvPr id="4" name="אליפסה 3">
              <a:extLst>
                <a:ext uri="{FF2B5EF4-FFF2-40B4-BE49-F238E27FC236}">
                  <a16:creationId xmlns:a16="http://schemas.microsoft.com/office/drawing/2014/main" id="{11674530-7D0E-C5E3-58B9-960AB1B09731}"/>
                </a:ext>
              </a:extLst>
            </p:cNvPr>
            <p:cNvSpPr/>
            <p:nvPr/>
          </p:nvSpPr>
          <p:spPr>
            <a:xfrm>
              <a:off x="9078475" y="2890906"/>
              <a:ext cx="729673" cy="740893"/>
            </a:xfrm>
            <a:custGeom>
              <a:avLst/>
              <a:gdLst>
                <a:gd name="csX0" fmla="*/ 0 w 729673"/>
                <a:gd name="csY0" fmla="*/ 370447 h 740893"/>
                <a:gd name="csX1" fmla="*/ 364837 w 729673"/>
                <a:gd name="csY1" fmla="*/ 0 h 740893"/>
                <a:gd name="csX2" fmla="*/ 729674 w 729673"/>
                <a:gd name="csY2" fmla="*/ 370447 h 740893"/>
                <a:gd name="csX3" fmla="*/ 364837 w 729673"/>
                <a:gd name="csY3" fmla="*/ 740894 h 740893"/>
                <a:gd name="csX4" fmla="*/ 0 w 729673"/>
                <a:gd name="csY4" fmla="*/ 370447 h 74089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729673" h="740893" fill="none" extrusionOk="0">
                  <a:moveTo>
                    <a:pt x="0" y="370447"/>
                  </a:moveTo>
                  <a:cubicBezTo>
                    <a:pt x="7789" y="166779"/>
                    <a:pt x="167722" y="-9011"/>
                    <a:pt x="364837" y="0"/>
                  </a:cubicBezTo>
                  <a:cubicBezTo>
                    <a:pt x="549834" y="-2526"/>
                    <a:pt x="715998" y="178731"/>
                    <a:pt x="729674" y="370447"/>
                  </a:cubicBezTo>
                  <a:cubicBezTo>
                    <a:pt x="727282" y="552233"/>
                    <a:pt x="550319" y="763146"/>
                    <a:pt x="364837" y="740894"/>
                  </a:cubicBezTo>
                  <a:cubicBezTo>
                    <a:pt x="191405" y="756604"/>
                    <a:pt x="32497" y="582853"/>
                    <a:pt x="0" y="370447"/>
                  </a:cubicBezTo>
                  <a:close/>
                </a:path>
                <a:path w="729673" h="740893" stroke="0" extrusionOk="0">
                  <a:moveTo>
                    <a:pt x="0" y="370447"/>
                  </a:moveTo>
                  <a:cubicBezTo>
                    <a:pt x="-11546" y="158733"/>
                    <a:pt x="160023" y="1246"/>
                    <a:pt x="364837" y="0"/>
                  </a:cubicBezTo>
                  <a:cubicBezTo>
                    <a:pt x="600666" y="7228"/>
                    <a:pt x="703552" y="166686"/>
                    <a:pt x="729674" y="370447"/>
                  </a:cubicBezTo>
                  <a:cubicBezTo>
                    <a:pt x="710498" y="593766"/>
                    <a:pt x="560504" y="773101"/>
                    <a:pt x="364837" y="740894"/>
                  </a:cubicBezTo>
                  <a:cubicBezTo>
                    <a:pt x="156459" y="737127"/>
                    <a:pt x="22283" y="585686"/>
                    <a:pt x="0" y="370447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300063"/>
                </a:gs>
                <a:gs pos="50000">
                  <a:srgbClr val="442A72">
                    <a:shade val="67500"/>
                    <a:satMod val="115000"/>
                  </a:srgbClr>
                </a:gs>
                <a:gs pos="100000">
                  <a:srgbClr val="442A72">
                    <a:shade val="100000"/>
                    <a:satMod val="115000"/>
                  </a:srgbClr>
                </a:gs>
              </a:gsLst>
              <a:lin ang="10800000" scaled="1"/>
              <a:tileRect/>
            </a:gradFill>
            <a:ln>
              <a:gradFill>
                <a:gsLst>
                  <a:gs pos="0">
                    <a:srgbClr val="300063"/>
                  </a:gs>
                  <a:gs pos="57000">
                    <a:srgbClr val="442A72"/>
                  </a:gs>
                  <a:gs pos="100000">
                    <a:srgbClr val="442A72"/>
                  </a:gs>
                </a:gsLst>
                <a:lin ang="5400000" scaled="1"/>
              </a:gradFill>
              <a:extLst>
                <a:ext uri="{C807C97D-BFC1-408E-A445-0C87EB9F89A2}">
                  <ask:lineSketchStyleProps xmlns:ask="http://schemas.microsoft.com/office/drawing/2018/sketchyshapes" sd="1219033472">
                    <a:prstGeom prst="ellipse">
                      <a:avLst/>
                    </a:prstGeom>
                    <ask:type>
                      <ask:lineSketchCurved/>
                    </ask:type>
                  </ask:lineSketchStyleProps>
                </a:ext>
              </a:extLst>
            </a:ln>
            <a:effectLst>
              <a:outerShdw blurRad="203200" dist="38100" dir="3000000" sx="104000" sy="104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  <p:sp>
          <p:nvSpPr>
            <p:cNvPr id="6" name="תיבת טקסט 5">
              <a:extLst>
                <a:ext uri="{FF2B5EF4-FFF2-40B4-BE49-F238E27FC236}">
                  <a16:creationId xmlns:a16="http://schemas.microsoft.com/office/drawing/2014/main" id="{35FEC048-46F0-FB08-6EBC-CFE942FE7AA4}"/>
                </a:ext>
              </a:extLst>
            </p:cNvPr>
            <p:cNvSpPr txBox="1"/>
            <p:nvPr/>
          </p:nvSpPr>
          <p:spPr>
            <a:xfrm>
              <a:off x="9199954" y="2869627"/>
              <a:ext cx="486713" cy="707886"/>
            </a:xfrm>
            <a:prstGeom prst="rect">
              <a:avLst/>
            </a:prstGeom>
            <a:noFill/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square">
              <a:spAutoFit/>
            </a:bodyPr>
            <a:lstStyle/>
            <a:p>
              <a:pPr lvl="0" algn="ctr"/>
              <a:r>
                <a:rPr lang="he-IL" sz="4000" dirty="0">
                  <a:solidFill>
                    <a:schemeClr val="bg1"/>
                  </a:solidFill>
                  <a:effectLst>
                    <a:outerShdw blurRad="190500" dist="38100" dir="2700000" sx="102000" sy="102000" algn="tl" rotWithShape="0">
                      <a:prstClr val="black">
                        <a:alpha val="40000"/>
                      </a:prstClr>
                    </a:outerShdw>
                  </a:effectLst>
                  <a:latin typeface="Talent FS Liver" panose="020B0604020202020204" charset="-79"/>
                  <a:cs typeface="Talent FS Liver" panose="020B0604020202020204" charset="-79"/>
                </a:rPr>
                <a:t>כ</a:t>
              </a:r>
            </a:p>
          </p:txBody>
        </p:sp>
        <p:sp>
          <p:nvSpPr>
            <p:cNvPr id="11" name="מלבן: פינות מעוגלות 10">
              <a:extLst>
                <a:ext uri="{FF2B5EF4-FFF2-40B4-BE49-F238E27FC236}">
                  <a16:creationId xmlns:a16="http://schemas.microsoft.com/office/drawing/2014/main" id="{3C535656-FA5B-D695-ADB8-6C8BE92D94A1}"/>
                </a:ext>
              </a:extLst>
            </p:cNvPr>
            <p:cNvSpPr/>
            <p:nvPr/>
          </p:nvSpPr>
          <p:spPr>
            <a:xfrm>
              <a:off x="2955443" y="3854730"/>
              <a:ext cx="6331021" cy="681691"/>
            </a:xfrm>
            <a:custGeom>
              <a:avLst/>
              <a:gdLst>
                <a:gd name="csX0" fmla="*/ 0 w 6331021"/>
                <a:gd name="csY0" fmla="*/ 340846 h 681691"/>
                <a:gd name="csX1" fmla="*/ 340846 w 6331021"/>
                <a:gd name="csY1" fmla="*/ 0 h 681691"/>
                <a:gd name="csX2" fmla="*/ 5990176 w 6331021"/>
                <a:gd name="csY2" fmla="*/ 0 h 681691"/>
                <a:gd name="csX3" fmla="*/ 6331022 w 6331021"/>
                <a:gd name="csY3" fmla="*/ 340846 h 681691"/>
                <a:gd name="csX4" fmla="*/ 6331021 w 6331021"/>
                <a:gd name="csY4" fmla="*/ 340846 h 681691"/>
                <a:gd name="csX5" fmla="*/ 5990175 w 6331021"/>
                <a:gd name="csY5" fmla="*/ 681692 h 681691"/>
                <a:gd name="csX6" fmla="*/ 340846 w 6331021"/>
                <a:gd name="csY6" fmla="*/ 681691 h 681691"/>
                <a:gd name="csX7" fmla="*/ 0 w 6331021"/>
                <a:gd name="csY7" fmla="*/ 340845 h 681691"/>
                <a:gd name="csX8" fmla="*/ 0 w 6331021"/>
                <a:gd name="csY8" fmla="*/ 340846 h 681691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6331021" h="681691" extrusionOk="0">
                  <a:moveTo>
                    <a:pt x="0" y="340846"/>
                  </a:moveTo>
                  <a:cubicBezTo>
                    <a:pt x="-23555" y="138073"/>
                    <a:pt x="123602" y="10884"/>
                    <a:pt x="340846" y="0"/>
                  </a:cubicBezTo>
                  <a:cubicBezTo>
                    <a:pt x="1294346" y="132882"/>
                    <a:pt x="4247126" y="-84951"/>
                    <a:pt x="5990176" y="0"/>
                  </a:cubicBezTo>
                  <a:cubicBezTo>
                    <a:pt x="6166462" y="11678"/>
                    <a:pt x="6325991" y="180408"/>
                    <a:pt x="6331022" y="340846"/>
                  </a:cubicBezTo>
                  <a:lnTo>
                    <a:pt x="6331021" y="340846"/>
                  </a:lnTo>
                  <a:cubicBezTo>
                    <a:pt x="6312089" y="518732"/>
                    <a:pt x="6185123" y="684895"/>
                    <a:pt x="5990175" y="681692"/>
                  </a:cubicBezTo>
                  <a:cubicBezTo>
                    <a:pt x="3614856" y="731225"/>
                    <a:pt x="2833681" y="696500"/>
                    <a:pt x="340846" y="681691"/>
                  </a:cubicBezTo>
                  <a:cubicBezTo>
                    <a:pt x="139315" y="679656"/>
                    <a:pt x="-3279" y="532176"/>
                    <a:pt x="0" y="340845"/>
                  </a:cubicBezTo>
                  <a:lnTo>
                    <a:pt x="0" y="340846"/>
                  </a:lnTo>
                  <a:close/>
                </a:path>
              </a:pathLst>
            </a:custGeom>
            <a:noFill/>
            <a:ln w="15875">
              <a:solidFill>
                <a:schemeClr val="bg1"/>
              </a:solidFill>
              <a:extLst>
                <a:ext uri="{C807C97D-BFC1-408E-A445-0C87EB9F89A2}">
                  <ask:lineSketchStyleProps xmlns:ask="http://schemas.microsoft.com/office/drawing/2018/sketchyshapes" sd="1219033472">
                    <a:prstGeom prst="roundRect">
                      <a:avLst>
                        <a:gd name="adj" fmla="val 50000"/>
                      </a:avLst>
                    </a:prstGeom>
                    <ask:type>
                      <ask:lineSketchCurved/>
                    </ask:type>
                  </ask:lineSketchStyleProps>
                </a:ext>
              </a:extLst>
            </a:ln>
            <a:effectLst>
              <a:outerShdw blurRad="520700" dist="38100" dir="600000" sx="103000" sy="103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  <p:sp>
          <p:nvSpPr>
            <p:cNvPr id="23" name="אליפסה 22">
              <a:extLst>
                <a:ext uri="{FF2B5EF4-FFF2-40B4-BE49-F238E27FC236}">
                  <a16:creationId xmlns:a16="http://schemas.microsoft.com/office/drawing/2014/main" id="{D71B13FB-7463-314E-DE2C-FF9B84ED4DBB}"/>
                </a:ext>
              </a:extLst>
            </p:cNvPr>
            <p:cNvSpPr/>
            <p:nvPr/>
          </p:nvSpPr>
          <p:spPr>
            <a:xfrm>
              <a:off x="9078475" y="3825564"/>
              <a:ext cx="729673" cy="740893"/>
            </a:xfrm>
            <a:custGeom>
              <a:avLst/>
              <a:gdLst>
                <a:gd name="csX0" fmla="*/ 0 w 729673"/>
                <a:gd name="csY0" fmla="*/ 370447 h 740893"/>
                <a:gd name="csX1" fmla="*/ 364837 w 729673"/>
                <a:gd name="csY1" fmla="*/ 0 h 740893"/>
                <a:gd name="csX2" fmla="*/ 729674 w 729673"/>
                <a:gd name="csY2" fmla="*/ 370447 h 740893"/>
                <a:gd name="csX3" fmla="*/ 364837 w 729673"/>
                <a:gd name="csY3" fmla="*/ 740894 h 740893"/>
                <a:gd name="csX4" fmla="*/ 0 w 729673"/>
                <a:gd name="csY4" fmla="*/ 370447 h 74089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729673" h="740893" fill="none" extrusionOk="0">
                  <a:moveTo>
                    <a:pt x="0" y="370447"/>
                  </a:moveTo>
                  <a:cubicBezTo>
                    <a:pt x="7789" y="166779"/>
                    <a:pt x="167722" y="-9011"/>
                    <a:pt x="364837" y="0"/>
                  </a:cubicBezTo>
                  <a:cubicBezTo>
                    <a:pt x="549834" y="-2526"/>
                    <a:pt x="715998" y="178731"/>
                    <a:pt x="729674" y="370447"/>
                  </a:cubicBezTo>
                  <a:cubicBezTo>
                    <a:pt x="727282" y="552233"/>
                    <a:pt x="550319" y="763146"/>
                    <a:pt x="364837" y="740894"/>
                  </a:cubicBezTo>
                  <a:cubicBezTo>
                    <a:pt x="191405" y="756604"/>
                    <a:pt x="32497" y="582853"/>
                    <a:pt x="0" y="370447"/>
                  </a:cubicBezTo>
                  <a:close/>
                </a:path>
                <a:path w="729673" h="740893" stroke="0" extrusionOk="0">
                  <a:moveTo>
                    <a:pt x="0" y="370447"/>
                  </a:moveTo>
                  <a:cubicBezTo>
                    <a:pt x="-11546" y="158733"/>
                    <a:pt x="160023" y="1246"/>
                    <a:pt x="364837" y="0"/>
                  </a:cubicBezTo>
                  <a:cubicBezTo>
                    <a:pt x="600666" y="7228"/>
                    <a:pt x="703552" y="166686"/>
                    <a:pt x="729674" y="370447"/>
                  </a:cubicBezTo>
                  <a:cubicBezTo>
                    <a:pt x="710498" y="593766"/>
                    <a:pt x="560504" y="773101"/>
                    <a:pt x="364837" y="740894"/>
                  </a:cubicBezTo>
                  <a:cubicBezTo>
                    <a:pt x="156459" y="737127"/>
                    <a:pt x="22283" y="585686"/>
                    <a:pt x="0" y="370447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300063"/>
                </a:gs>
                <a:gs pos="50000">
                  <a:srgbClr val="442A72">
                    <a:shade val="67500"/>
                    <a:satMod val="115000"/>
                  </a:srgbClr>
                </a:gs>
                <a:gs pos="100000">
                  <a:srgbClr val="442A72">
                    <a:shade val="100000"/>
                    <a:satMod val="115000"/>
                  </a:srgbClr>
                </a:gs>
              </a:gsLst>
              <a:lin ang="10800000" scaled="1"/>
              <a:tileRect/>
            </a:gradFill>
            <a:ln>
              <a:gradFill>
                <a:gsLst>
                  <a:gs pos="0">
                    <a:srgbClr val="300063"/>
                  </a:gs>
                  <a:gs pos="57000">
                    <a:srgbClr val="442A72"/>
                  </a:gs>
                  <a:gs pos="100000">
                    <a:srgbClr val="442A72"/>
                  </a:gs>
                </a:gsLst>
                <a:lin ang="5400000" scaled="1"/>
              </a:gradFill>
              <a:extLst>
                <a:ext uri="{C807C97D-BFC1-408E-A445-0C87EB9F89A2}">
                  <ask:lineSketchStyleProps xmlns:ask="http://schemas.microsoft.com/office/drawing/2018/sketchyshapes" sd="1219033472">
                    <a:prstGeom prst="ellipse">
                      <a:avLst/>
                    </a:prstGeom>
                    <ask:type>
                      <ask:lineSketchCurved/>
                    </ask:type>
                  </ask:lineSketchStyleProps>
                </a:ext>
              </a:extLst>
            </a:ln>
            <a:effectLst>
              <a:outerShdw blurRad="203200" dist="38100" dir="3000000" sx="104000" sy="104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  <p:sp>
          <p:nvSpPr>
            <p:cNvPr id="24" name="תיבת טקסט 23">
              <a:extLst>
                <a:ext uri="{FF2B5EF4-FFF2-40B4-BE49-F238E27FC236}">
                  <a16:creationId xmlns:a16="http://schemas.microsoft.com/office/drawing/2014/main" id="{D31CCF9D-26BE-EC46-0201-305DD8F1A5CD}"/>
                </a:ext>
              </a:extLst>
            </p:cNvPr>
            <p:cNvSpPr txBox="1"/>
            <p:nvPr/>
          </p:nvSpPr>
          <p:spPr>
            <a:xfrm>
              <a:off x="9199954" y="3804285"/>
              <a:ext cx="486713" cy="707886"/>
            </a:xfrm>
            <a:prstGeom prst="rect">
              <a:avLst/>
            </a:prstGeom>
            <a:noFill/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square">
              <a:spAutoFit/>
            </a:bodyPr>
            <a:lstStyle/>
            <a:p>
              <a:pPr lvl="0" algn="ctr"/>
              <a:r>
                <a:rPr lang="he-IL" sz="4000" dirty="0">
                  <a:solidFill>
                    <a:schemeClr val="bg1"/>
                  </a:solidFill>
                  <a:effectLst>
                    <a:outerShdw blurRad="190500" dist="38100" dir="2700000" sx="102000" sy="102000" algn="tl" rotWithShape="0">
                      <a:prstClr val="black">
                        <a:alpha val="40000"/>
                      </a:prstClr>
                    </a:outerShdw>
                  </a:effectLst>
                  <a:latin typeface="Talent FS Liver" panose="020B0604020202020204" charset="-79"/>
                  <a:cs typeface="Talent FS Liver" panose="020B0604020202020204" charset="-79"/>
                </a:rPr>
                <a:t>ח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2125079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C90D2E-6D4C-3B00-DBB5-3C2F699F6A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תמונה 4">
            <a:extLst>
              <a:ext uri="{FF2B5EF4-FFF2-40B4-BE49-F238E27FC236}">
                <a16:creationId xmlns:a16="http://schemas.microsoft.com/office/drawing/2014/main" id="{32B2FD07-C658-AD90-1562-400D4952439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563" y="0"/>
            <a:ext cx="12192000" cy="6858000"/>
          </a:xfrm>
          <a:prstGeom prst="rect">
            <a:avLst/>
          </a:prstGeom>
        </p:spPr>
      </p:pic>
      <p:pic>
        <p:nvPicPr>
          <p:cNvPr id="7" name="תמונה 6">
            <a:extLst>
              <a:ext uri="{FF2B5EF4-FFF2-40B4-BE49-F238E27FC236}">
                <a16:creationId xmlns:a16="http://schemas.microsoft.com/office/drawing/2014/main" id="{58BC7E7C-7A85-9EC0-46C0-6FD7059D4580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19" r="20774"/>
          <a:stretch>
            <a:fillRect/>
          </a:stretch>
        </p:blipFill>
        <p:spPr>
          <a:xfrm rot="10800000" flipH="1">
            <a:off x="-2563" y="581891"/>
            <a:ext cx="12192000" cy="2388945"/>
          </a:xfrm>
          <a:prstGeom prst="rect">
            <a:avLst/>
          </a:prstGeom>
        </p:spPr>
      </p:pic>
      <p:pic>
        <p:nvPicPr>
          <p:cNvPr id="9" name="תמונה 8">
            <a:extLst>
              <a:ext uri="{FF2B5EF4-FFF2-40B4-BE49-F238E27FC236}">
                <a16:creationId xmlns:a16="http://schemas.microsoft.com/office/drawing/2014/main" id="{8069BD97-5068-6581-FBC4-E383A573C9B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78955" y="287405"/>
            <a:ext cx="1562689" cy="2785370"/>
          </a:xfrm>
          <a:prstGeom prst="rect">
            <a:avLst/>
          </a:prstGeom>
        </p:spPr>
      </p:pic>
      <p:sp>
        <p:nvSpPr>
          <p:cNvPr id="8" name="תיבת טקסט 7">
            <a:extLst>
              <a:ext uri="{FF2B5EF4-FFF2-40B4-BE49-F238E27FC236}">
                <a16:creationId xmlns:a16="http://schemas.microsoft.com/office/drawing/2014/main" id="{F6D5F4D0-C1D6-3E8A-0BA0-9768371729EA}"/>
              </a:ext>
            </a:extLst>
          </p:cNvPr>
          <p:cNvSpPr txBox="1"/>
          <p:nvPr/>
        </p:nvSpPr>
        <p:spPr>
          <a:xfrm>
            <a:off x="1198897" y="1026750"/>
            <a:ext cx="10507735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he-IL" sz="4000" dirty="0">
                <a:gradFill>
                  <a:gsLst>
                    <a:gs pos="70000">
                      <a:srgbClr val="300063"/>
                    </a:gs>
                    <a:gs pos="52000">
                      <a:srgbClr val="4F207A"/>
                    </a:gs>
                    <a:gs pos="28000">
                      <a:srgbClr val="52267C"/>
                    </a:gs>
                  </a:gsLst>
                  <a:lin ang="0" scaled="1"/>
                </a:gradFill>
                <a:latin typeface="Talent FS Liver" pitchFamily="2" charset="-79"/>
                <a:cs typeface="Talent FS Liver" pitchFamily="2" charset="-79"/>
              </a:rPr>
              <a:t>ממה אנחנו לומדים לקיים מצוות, </a:t>
            </a:r>
            <a:br>
              <a:rPr lang="en-US" sz="4000" dirty="0">
                <a:gradFill>
                  <a:gsLst>
                    <a:gs pos="70000">
                      <a:srgbClr val="300063"/>
                    </a:gs>
                    <a:gs pos="52000">
                      <a:srgbClr val="4F207A"/>
                    </a:gs>
                    <a:gs pos="28000">
                      <a:srgbClr val="52267C"/>
                    </a:gs>
                  </a:gsLst>
                  <a:lin ang="0" scaled="1"/>
                </a:gradFill>
                <a:latin typeface="Talent FS Liver" pitchFamily="2" charset="-79"/>
                <a:cs typeface="Talent FS Liver" pitchFamily="2" charset="-79"/>
              </a:rPr>
            </a:br>
            <a:r>
              <a:rPr lang="he-IL" sz="4000" dirty="0">
                <a:gradFill>
                  <a:gsLst>
                    <a:gs pos="70000">
                      <a:srgbClr val="300063"/>
                    </a:gs>
                    <a:gs pos="52000">
                      <a:srgbClr val="4F207A"/>
                    </a:gs>
                    <a:gs pos="28000">
                      <a:srgbClr val="52267C"/>
                    </a:gs>
                  </a:gsLst>
                  <a:lin ang="0" scaled="1"/>
                </a:gradFill>
                <a:latin typeface="Talent FS Liver" pitchFamily="2" charset="-79"/>
                <a:cs typeface="Talent FS Liver" pitchFamily="2" charset="-79"/>
              </a:rPr>
              <a:t>מתוך התעניינות, התעמקות, ושאילת שאלות?</a:t>
            </a:r>
          </a:p>
          <a:p>
            <a:pPr lvl="0" algn="ctr"/>
            <a:endParaRPr lang="he-IL" sz="4000" dirty="0">
              <a:gradFill>
                <a:gsLst>
                  <a:gs pos="70000">
                    <a:srgbClr val="300063"/>
                  </a:gs>
                  <a:gs pos="52000">
                    <a:srgbClr val="4F207A"/>
                  </a:gs>
                  <a:gs pos="28000">
                    <a:srgbClr val="52267C"/>
                  </a:gs>
                </a:gsLst>
                <a:lin ang="0" scaled="1"/>
              </a:gradFill>
              <a:latin typeface="Talent FS Liver" pitchFamily="2" charset="-79"/>
              <a:cs typeface="Talent FS Liver" pitchFamily="2" charset="-79"/>
            </a:endParaRPr>
          </a:p>
        </p:txBody>
      </p:sp>
      <p:sp>
        <p:nvSpPr>
          <p:cNvPr id="10" name="תיבת טקסט 9">
            <a:extLst>
              <a:ext uri="{FF2B5EF4-FFF2-40B4-BE49-F238E27FC236}">
                <a16:creationId xmlns:a16="http://schemas.microsoft.com/office/drawing/2014/main" id="{16571074-3927-0945-80F6-71A1C4E3ECAE}"/>
              </a:ext>
            </a:extLst>
          </p:cNvPr>
          <p:cNvSpPr txBox="1"/>
          <p:nvPr/>
        </p:nvSpPr>
        <p:spPr>
          <a:xfrm>
            <a:off x="2927927" y="2958327"/>
            <a:ext cx="6331021" cy="58477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/>
          <a:p>
            <a:pPr lvl="0" algn="ctr"/>
            <a:r>
              <a:rPr lang="he-IL" sz="3200" dirty="0">
                <a:solidFill>
                  <a:schemeClr val="bg1"/>
                </a:solidFill>
                <a:effectLst>
                  <a:outerShdw blurRad="190500" dist="38100" dir="2700000" sx="102000" sy="102000" algn="tl" rotWithShape="0">
                    <a:prstClr val="black">
                      <a:alpha val="40000"/>
                    </a:prstClr>
                  </a:outerShdw>
                </a:effectLst>
                <a:latin typeface="Talent FS Extra-light" panose="020B0604020202020204" charset="-79"/>
                <a:cs typeface="Talent FS Extra-light" panose="020B0604020202020204" charset="-79"/>
              </a:rPr>
              <a:t>מהפירושים הרבים שיש על ההגדה</a:t>
            </a:r>
          </a:p>
        </p:txBody>
      </p:sp>
      <p:sp>
        <p:nvSpPr>
          <p:cNvPr id="15" name="תיבת טקסט 14">
            <a:extLst>
              <a:ext uri="{FF2B5EF4-FFF2-40B4-BE49-F238E27FC236}">
                <a16:creationId xmlns:a16="http://schemas.microsoft.com/office/drawing/2014/main" id="{A81F4E99-0648-67B2-0FDC-B725EA4C176E}"/>
              </a:ext>
            </a:extLst>
          </p:cNvPr>
          <p:cNvSpPr txBox="1"/>
          <p:nvPr/>
        </p:nvSpPr>
        <p:spPr>
          <a:xfrm>
            <a:off x="2927927" y="3939360"/>
            <a:ext cx="6331021" cy="58477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/>
          <a:p>
            <a:pPr lvl="0" algn="ctr"/>
            <a:r>
              <a:rPr lang="he-IL" sz="3200" dirty="0">
                <a:solidFill>
                  <a:schemeClr val="bg1"/>
                </a:solidFill>
                <a:effectLst>
                  <a:outerShdw blurRad="190500" dist="38100" dir="2700000" sx="102000" sy="102000" algn="tl" rotWithShape="0">
                    <a:prstClr val="black">
                      <a:alpha val="40000"/>
                    </a:prstClr>
                  </a:outerShdw>
                </a:effectLst>
                <a:latin typeface="Talent FS Extra-light" panose="020B0604020202020204" charset="-79"/>
                <a:cs typeface="Talent FS Extra-light" panose="020B0604020202020204" charset="-79"/>
              </a:rPr>
              <a:t>מאמירת "מה נשתנה" בליל הסדר</a:t>
            </a:r>
          </a:p>
        </p:txBody>
      </p:sp>
      <p:sp>
        <p:nvSpPr>
          <p:cNvPr id="19" name="תיבת טקסט 18">
            <a:extLst>
              <a:ext uri="{FF2B5EF4-FFF2-40B4-BE49-F238E27FC236}">
                <a16:creationId xmlns:a16="http://schemas.microsoft.com/office/drawing/2014/main" id="{D38D7DB7-D770-D391-F082-906C1F1E9E72}"/>
              </a:ext>
            </a:extLst>
          </p:cNvPr>
          <p:cNvSpPr txBox="1"/>
          <p:nvPr/>
        </p:nvSpPr>
        <p:spPr>
          <a:xfrm>
            <a:off x="2930489" y="4892710"/>
            <a:ext cx="6331021" cy="58477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/>
          <a:p>
            <a:pPr lvl="0" algn="ctr"/>
            <a:r>
              <a:rPr lang="he-IL" sz="3200" dirty="0">
                <a:solidFill>
                  <a:schemeClr val="bg1"/>
                </a:solidFill>
                <a:effectLst>
                  <a:outerShdw blurRad="190500" dist="38100" dir="2700000" sx="102000" sy="102000" algn="tl" rotWithShape="0">
                    <a:prstClr val="black">
                      <a:alpha val="40000"/>
                    </a:prstClr>
                  </a:outerShdw>
                </a:effectLst>
                <a:latin typeface="Talent FS Extra-light" panose="020B0604020202020204" charset="-79"/>
                <a:cs typeface="Talent FS Extra-light" panose="020B0604020202020204" charset="-79"/>
              </a:rPr>
              <a:t>מקערת ליל הסדר</a:t>
            </a:r>
          </a:p>
        </p:txBody>
      </p:sp>
      <p:sp>
        <p:nvSpPr>
          <p:cNvPr id="20" name="מלבן: פינות מעוגלות 19">
            <a:extLst>
              <a:ext uri="{FF2B5EF4-FFF2-40B4-BE49-F238E27FC236}">
                <a16:creationId xmlns:a16="http://schemas.microsoft.com/office/drawing/2014/main" id="{08F1143B-E8E3-58CC-FEDE-EEC715798D4B}"/>
              </a:ext>
            </a:extLst>
          </p:cNvPr>
          <p:cNvSpPr/>
          <p:nvPr/>
        </p:nvSpPr>
        <p:spPr>
          <a:xfrm>
            <a:off x="4282751" y="4859703"/>
            <a:ext cx="3657600" cy="681691"/>
          </a:xfrm>
          <a:custGeom>
            <a:avLst/>
            <a:gdLst>
              <a:gd name="csX0" fmla="*/ 0 w 3657600"/>
              <a:gd name="csY0" fmla="*/ 340846 h 681691"/>
              <a:gd name="csX1" fmla="*/ 340846 w 3657600"/>
              <a:gd name="csY1" fmla="*/ 0 h 681691"/>
              <a:gd name="csX2" fmla="*/ 3316755 w 3657600"/>
              <a:gd name="csY2" fmla="*/ 0 h 681691"/>
              <a:gd name="csX3" fmla="*/ 3657601 w 3657600"/>
              <a:gd name="csY3" fmla="*/ 340846 h 681691"/>
              <a:gd name="csX4" fmla="*/ 3657600 w 3657600"/>
              <a:gd name="csY4" fmla="*/ 340846 h 681691"/>
              <a:gd name="csX5" fmla="*/ 3316754 w 3657600"/>
              <a:gd name="csY5" fmla="*/ 681692 h 681691"/>
              <a:gd name="csX6" fmla="*/ 340846 w 3657600"/>
              <a:gd name="csY6" fmla="*/ 681691 h 681691"/>
              <a:gd name="csX7" fmla="*/ 0 w 3657600"/>
              <a:gd name="csY7" fmla="*/ 340845 h 681691"/>
              <a:gd name="csX8" fmla="*/ 0 w 3657600"/>
              <a:gd name="csY8" fmla="*/ 340846 h 681691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3657600" h="681691" extrusionOk="0">
                <a:moveTo>
                  <a:pt x="0" y="340846"/>
                </a:moveTo>
                <a:cubicBezTo>
                  <a:pt x="-23555" y="138073"/>
                  <a:pt x="123602" y="10884"/>
                  <a:pt x="340846" y="0"/>
                </a:cubicBezTo>
                <a:cubicBezTo>
                  <a:pt x="1095240" y="132882"/>
                  <a:pt x="2992299" y="-84951"/>
                  <a:pt x="3316755" y="0"/>
                </a:cubicBezTo>
                <a:cubicBezTo>
                  <a:pt x="3493041" y="11678"/>
                  <a:pt x="3652570" y="180408"/>
                  <a:pt x="3657601" y="340846"/>
                </a:cubicBezTo>
                <a:lnTo>
                  <a:pt x="3657600" y="340846"/>
                </a:lnTo>
                <a:cubicBezTo>
                  <a:pt x="3638668" y="518732"/>
                  <a:pt x="3511702" y="684895"/>
                  <a:pt x="3316754" y="681692"/>
                </a:cubicBezTo>
                <a:cubicBezTo>
                  <a:pt x="2552879" y="731225"/>
                  <a:pt x="1391552" y="696500"/>
                  <a:pt x="340846" y="681691"/>
                </a:cubicBezTo>
                <a:cubicBezTo>
                  <a:pt x="139315" y="679656"/>
                  <a:pt x="-3279" y="532176"/>
                  <a:pt x="0" y="340845"/>
                </a:cubicBezTo>
                <a:lnTo>
                  <a:pt x="0" y="340846"/>
                </a:lnTo>
                <a:close/>
              </a:path>
            </a:pathLst>
          </a:custGeom>
          <a:noFill/>
          <a:ln w="15875">
            <a:solidFill>
              <a:schemeClr val="bg1"/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oundRect">
                    <a:avLst>
                      <a:gd name="adj" fmla="val 50000"/>
                    </a:avLst>
                  </a:prstGeom>
                  <ask:type>
                    <ask:lineSketchCurved/>
                  </ask:type>
                </ask:lineSketchStyleProps>
              </a:ext>
            </a:extLst>
          </a:ln>
          <a:effectLst>
            <a:outerShdw blurRad="520700" dist="38100" dir="600000" sx="103000" sy="103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21" name="אליפסה 20">
            <a:extLst>
              <a:ext uri="{FF2B5EF4-FFF2-40B4-BE49-F238E27FC236}">
                <a16:creationId xmlns:a16="http://schemas.microsoft.com/office/drawing/2014/main" id="{03278227-C6DB-0F0D-996D-764F66301437}"/>
              </a:ext>
            </a:extLst>
          </p:cNvPr>
          <p:cNvSpPr/>
          <p:nvPr/>
        </p:nvSpPr>
        <p:spPr>
          <a:xfrm>
            <a:off x="7794718" y="4836941"/>
            <a:ext cx="729673" cy="740893"/>
          </a:xfrm>
          <a:custGeom>
            <a:avLst/>
            <a:gdLst>
              <a:gd name="csX0" fmla="*/ 0 w 729673"/>
              <a:gd name="csY0" fmla="*/ 370447 h 740893"/>
              <a:gd name="csX1" fmla="*/ 364837 w 729673"/>
              <a:gd name="csY1" fmla="*/ 0 h 740893"/>
              <a:gd name="csX2" fmla="*/ 729674 w 729673"/>
              <a:gd name="csY2" fmla="*/ 370447 h 740893"/>
              <a:gd name="csX3" fmla="*/ 364837 w 729673"/>
              <a:gd name="csY3" fmla="*/ 740894 h 740893"/>
              <a:gd name="csX4" fmla="*/ 0 w 729673"/>
              <a:gd name="csY4" fmla="*/ 370447 h 740893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729673" h="740893" fill="none" extrusionOk="0">
                <a:moveTo>
                  <a:pt x="0" y="370447"/>
                </a:moveTo>
                <a:cubicBezTo>
                  <a:pt x="7789" y="166779"/>
                  <a:pt x="167722" y="-9011"/>
                  <a:pt x="364837" y="0"/>
                </a:cubicBezTo>
                <a:cubicBezTo>
                  <a:pt x="549834" y="-2526"/>
                  <a:pt x="715998" y="178731"/>
                  <a:pt x="729674" y="370447"/>
                </a:cubicBezTo>
                <a:cubicBezTo>
                  <a:pt x="727282" y="552233"/>
                  <a:pt x="550319" y="763146"/>
                  <a:pt x="364837" y="740894"/>
                </a:cubicBezTo>
                <a:cubicBezTo>
                  <a:pt x="191405" y="756604"/>
                  <a:pt x="32497" y="582853"/>
                  <a:pt x="0" y="370447"/>
                </a:cubicBezTo>
                <a:close/>
              </a:path>
              <a:path w="729673" h="740893" stroke="0" extrusionOk="0">
                <a:moveTo>
                  <a:pt x="0" y="370447"/>
                </a:moveTo>
                <a:cubicBezTo>
                  <a:pt x="-11546" y="158733"/>
                  <a:pt x="160023" y="1246"/>
                  <a:pt x="364837" y="0"/>
                </a:cubicBezTo>
                <a:cubicBezTo>
                  <a:pt x="600666" y="7228"/>
                  <a:pt x="703552" y="166686"/>
                  <a:pt x="729674" y="370447"/>
                </a:cubicBezTo>
                <a:cubicBezTo>
                  <a:pt x="710498" y="593766"/>
                  <a:pt x="560504" y="773101"/>
                  <a:pt x="364837" y="740894"/>
                </a:cubicBezTo>
                <a:cubicBezTo>
                  <a:pt x="156459" y="737127"/>
                  <a:pt x="22283" y="585686"/>
                  <a:pt x="0" y="370447"/>
                </a:cubicBezTo>
                <a:close/>
              </a:path>
            </a:pathLst>
          </a:custGeom>
          <a:gradFill flip="none" rotWithShape="1">
            <a:gsLst>
              <a:gs pos="0">
                <a:srgbClr val="300063"/>
              </a:gs>
              <a:gs pos="50000">
                <a:srgbClr val="442A72">
                  <a:shade val="67500"/>
                  <a:satMod val="115000"/>
                </a:srgbClr>
              </a:gs>
              <a:gs pos="100000">
                <a:srgbClr val="442A72">
                  <a:shade val="100000"/>
                  <a:satMod val="115000"/>
                </a:srgbClr>
              </a:gs>
            </a:gsLst>
            <a:lin ang="10800000" scaled="1"/>
            <a:tileRect/>
          </a:gradFill>
          <a:ln>
            <a:gradFill>
              <a:gsLst>
                <a:gs pos="0">
                  <a:srgbClr val="300063"/>
                </a:gs>
                <a:gs pos="57000">
                  <a:srgbClr val="442A72"/>
                </a:gs>
                <a:gs pos="100000">
                  <a:srgbClr val="442A72"/>
                </a:gs>
              </a:gsLst>
              <a:lin ang="5400000" scaled="1"/>
            </a:gradFill>
            <a:extLst>
              <a:ext uri="{C807C97D-BFC1-408E-A445-0C87EB9F89A2}">
                <ask:lineSketchStyleProps xmlns:ask="http://schemas.microsoft.com/office/drawing/2018/sketchyshapes" sd="1219033472">
                  <a:prstGeom prst="ellipse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  <a:effectLst>
            <a:outerShdw blurRad="203200" dist="38100" dir="3000000" sx="104000" sy="104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22" name="תיבת טקסט 21">
            <a:extLst>
              <a:ext uri="{FF2B5EF4-FFF2-40B4-BE49-F238E27FC236}">
                <a16:creationId xmlns:a16="http://schemas.microsoft.com/office/drawing/2014/main" id="{1B66ADDB-8DE5-A231-A647-BDFDDF705276}"/>
              </a:ext>
            </a:extLst>
          </p:cNvPr>
          <p:cNvSpPr txBox="1"/>
          <p:nvPr/>
        </p:nvSpPr>
        <p:spPr>
          <a:xfrm>
            <a:off x="7916197" y="4815662"/>
            <a:ext cx="486713" cy="707886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/>
          <a:p>
            <a:pPr lvl="0" algn="ctr"/>
            <a:r>
              <a:rPr lang="he-IL" sz="4000" dirty="0">
                <a:solidFill>
                  <a:schemeClr val="bg1"/>
                </a:solidFill>
                <a:effectLst>
                  <a:outerShdw blurRad="190500" dist="38100" dir="2700000" sx="102000" sy="102000" algn="tl" rotWithShape="0">
                    <a:prstClr val="black">
                      <a:alpha val="40000"/>
                    </a:prstClr>
                  </a:outerShdw>
                </a:effectLst>
                <a:latin typeface="Talent FS Liver" panose="020B0604020202020204" charset="-79"/>
                <a:cs typeface="Talent FS Liver" panose="020B0604020202020204" charset="-79"/>
              </a:rPr>
              <a:t>מ</a:t>
            </a:r>
          </a:p>
        </p:txBody>
      </p:sp>
      <p:sp>
        <p:nvSpPr>
          <p:cNvPr id="3" name="מלבן: פינות מעוגלות 2">
            <a:extLst>
              <a:ext uri="{FF2B5EF4-FFF2-40B4-BE49-F238E27FC236}">
                <a16:creationId xmlns:a16="http://schemas.microsoft.com/office/drawing/2014/main" id="{C07A5ACD-9D4E-7CC2-B097-402D9B686C40}"/>
              </a:ext>
            </a:extLst>
          </p:cNvPr>
          <p:cNvSpPr/>
          <p:nvPr/>
        </p:nvSpPr>
        <p:spPr>
          <a:xfrm>
            <a:off x="2955443" y="2920072"/>
            <a:ext cx="6331021" cy="681691"/>
          </a:xfrm>
          <a:custGeom>
            <a:avLst/>
            <a:gdLst>
              <a:gd name="csX0" fmla="*/ 0 w 6331021"/>
              <a:gd name="csY0" fmla="*/ 340846 h 681691"/>
              <a:gd name="csX1" fmla="*/ 340846 w 6331021"/>
              <a:gd name="csY1" fmla="*/ 0 h 681691"/>
              <a:gd name="csX2" fmla="*/ 5990176 w 6331021"/>
              <a:gd name="csY2" fmla="*/ 0 h 681691"/>
              <a:gd name="csX3" fmla="*/ 6331022 w 6331021"/>
              <a:gd name="csY3" fmla="*/ 340846 h 681691"/>
              <a:gd name="csX4" fmla="*/ 6331021 w 6331021"/>
              <a:gd name="csY4" fmla="*/ 340846 h 681691"/>
              <a:gd name="csX5" fmla="*/ 5990175 w 6331021"/>
              <a:gd name="csY5" fmla="*/ 681692 h 681691"/>
              <a:gd name="csX6" fmla="*/ 340846 w 6331021"/>
              <a:gd name="csY6" fmla="*/ 681691 h 681691"/>
              <a:gd name="csX7" fmla="*/ 0 w 6331021"/>
              <a:gd name="csY7" fmla="*/ 340845 h 681691"/>
              <a:gd name="csX8" fmla="*/ 0 w 6331021"/>
              <a:gd name="csY8" fmla="*/ 340846 h 681691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6331021" h="681691" extrusionOk="0">
                <a:moveTo>
                  <a:pt x="0" y="340846"/>
                </a:moveTo>
                <a:cubicBezTo>
                  <a:pt x="-23555" y="138073"/>
                  <a:pt x="123602" y="10884"/>
                  <a:pt x="340846" y="0"/>
                </a:cubicBezTo>
                <a:cubicBezTo>
                  <a:pt x="1294346" y="132882"/>
                  <a:pt x="4247126" y="-84951"/>
                  <a:pt x="5990176" y="0"/>
                </a:cubicBezTo>
                <a:cubicBezTo>
                  <a:pt x="6166462" y="11678"/>
                  <a:pt x="6325991" y="180408"/>
                  <a:pt x="6331022" y="340846"/>
                </a:cubicBezTo>
                <a:lnTo>
                  <a:pt x="6331021" y="340846"/>
                </a:lnTo>
                <a:cubicBezTo>
                  <a:pt x="6312089" y="518732"/>
                  <a:pt x="6185123" y="684895"/>
                  <a:pt x="5990175" y="681692"/>
                </a:cubicBezTo>
                <a:cubicBezTo>
                  <a:pt x="3614856" y="731225"/>
                  <a:pt x="2833681" y="696500"/>
                  <a:pt x="340846" y="681691"/>
                </a:cubicBezTo>
                <a:cubicBezTo>
                  <a:pt x="139315" y="679656"/>
                  <a:pt x="-3279" y="532176"/>
                  <a:pt x="0" y="340845"/>
                </a:cubicBezTo>
                <a:lnTo>
                  <a:pt x="0" y="340846"/>
                </a:lnTo>
                <a:close/>
              </a:path>
            </a:pathLst>
          </a:custGeom>
          <a:noFill/>
          <a:ln w="15875">
            <a:solidFill>
              <a:schemeClr val="bg1"/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oundRect">
                    <a:avLst>
                      <a:gd name="adj" fmla="val 50000"/>
                    </a:avLst>
                  </a:prstGeom>
                  <ask:type>
                    <ask:lineSketchCurved/>
                  </ask:type>
                </ask:lineSketchStyleProps>
              </a:ext>
            </a:extLst>
          </a:ln>
          <a:effectLst>
            <a:outerShdw blurRad="520700" dist="38100" dir="600000" sx="103000" sy="103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4" name="אליפסה 3">
            <a:extLst>
              <a:ext uri="{FF2B5EF4-FFF2-40B4-BE49-F238E27FC236}">
                <a16:creationId xmlns:a16="http://schemas.microsoft.com/office/drawing/2014/main" id="{BFC70C4A-8C70-848A-B92A-CD95D1D9BC1A}"/>
              </a:ext>
            </a:extLst>
          </p:cNvPr>
          <p:cNvSpPr/>
          <p:nvPr/>
        </p:nvSpPr>
        <p:spPr>
          <a:xfrm>
            <a:off x="9078475" y="2890906"/>
            <a:ext cx="729673" cy="740893"/>
          </a:xfrm>
          <a:custGeom>
            <a:avLst/>
            <a:gdLst>
              <a:gd name="csX0" fmla="*/ 0 w 729673"/>
              <a:gd name="csY0" fmla="*/ 370447 h 740893"/>
              <a:gd name="csX1" fmla="*/ 364837 w 729673"/>
              <a:gd name="csY1" fmla="*/ 0 h 740893"/>
              <a:gd name="csX2" fmla="*/ 729674 w 729673"/>
              <a:gd name="csY2" fmla="*/ 370447 h 740893"/>
              <a:gd name="csX3" fmla="*/ 364837 w 729673"/>
              <a:gd name="csY3" fmla="*/ 740894 h 740893"/>
              <a:gd name="csX4" fmla="*/ 0 w 729673"/>
              <a:gd name="csY4" fmla="*/ 370447 h 740893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729673" h="740893" fill="none" extrusionOk="0">
                <a:moveTo>
                  <a:pt x="0" y="370447"/>
                </a:moveTo>
                <a:cubicBezTo>
                  <a:pt x="7789" y="166779"/>
                  <a:pt x="167722" y="-9011"/>
                  <a:pt x="364837" y="0"/>
                </a:cubicBezTo>
                <a:cubicBezTo>
                  <a:pt x="549834" y="-2526"/>
                  <a:pt x="715998" y="178731"/>
                  <a:pt x="729674" y="370447"/>
                </a:cubicBezTo>
                <a:cubicBezTo>
                  <a:pt x="727282" y="552233"/>
                  <a:pt x="550319" y="763146"/>
                  <a:pt x="364837" y="740894"/>
                </a:cubicBezTo>
                <a:cubicBezTo>
                  <a:pt x="191405" y="756604"/>
                  <a:pt x="32497" y="582853"/>
                  <a:pt x="0" y="370447"/>
                </a:cubicBezTo>
                <a:close/>
              </a:path>
              <a:path w="729673" h="740893" stroke="0" extrusionOk="0">
                <a:moveTo>
                  <a:pt x="0" y="370447"/>
                </a:moveTo>
                <a:cubicBezTo>
                  <a:pt x="-11546" y="158733"/>
                  <a:pt x="160023" y="1246"/>
                  <a:pt x="364837" y="0"/>
                </a:cubicBezTo>
                <a:cubicBezTo>
                  <a:pt x="600666" y="7228"/>
                  <a:pt x="703552" y="166686"/>
                  <a:pt x="729674" y="370447"/>
                </a:cubicBezTo>
                <a:cubicBezTo>
                  <a:pt x="710498" y="593766"/>
                  <a:pt x="560504" y="773101"/>
                  <a:pt x="364837" y="740894"/>
                </a:cubicBezTo>
                <a:cubicBezTo>
                  <a:pt x="156459" y="737127"/>
                  <a:pt x="22283" y="585686"/>
                  <a:pt x="0" y="370447"/>
                </a:cubicBezTo>
                <a:close/>
              </a:path>
            </a:pathLst>
          </a:custGeom>
          <a:gradFill flip="none" rotWithShape="1">
            <a:gsLst>
              <a:gs pos="0">
                <a:srgbClr val="300063"/>
              </a:gs>
              <a:gs pos="50000">
                <a:srgbClr val="442A72">
                  <a:shade val="67500"/>
                  <a:satMod val="115000"/>
                </a:srgbClr>
              </a:gs>
              <a:gs pos="100000">
                <a:srgbClr val="442A72">
                  <a:shade val="100000"/>
                  <a:satMod val="115000"/>
                </a:srgbClr>
              </a:gs>
            </a:gsLst>
            <a:lin ang="10800000" scaled="1"/>
            <a:tileRect/>
          </a:gradFill>
          <a:ln>
            <a:gradFill>
              <a:gsLst>
                <a:gs pos="0">
                  <a:srgbClr val="300063"/>
                </a:gs>
                <a:gs pos="57000">
                  <a:srgbClr val="442A72"/>
                </a:gs>
                <a:gs pos="100000">
                  <a:srgbClr val="442A72"/>
                </a:gs>
              </a:gsLst>
              <a:lin ang="5400000" scaled="1"/>
            </a:gradFill>
            <a:extLst>
              <a:ext uri="{C807C97D-BFC1-408E-A445-0C87EB9F89A2}">
                <ask:lineSketchStyleProps xmlns:ask="http://schemas.microsoft.com/office/drawing/2018/sketchyshapes" sd="1219033472">
                  <a:prstGeom prst="ellipse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  <a:effectLst>
            <a:outerShdw blurRad="203200" dist="38100" dir="3000000" sx="104000" sy="104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6" name="תיבת טקסט 5">
            <a:extLst>
              <a:ext uri="{FF2B5EF4-FFF2-40B4-BE49-F238E27FC236}">
                <a16:creationId xmlns:a16="http://schemas.microsoft.com/office/drawing/2014/main" id="{A7EE36EB-A39D-C314-20EA-633B15D24CF6}"/>
              </a:ext>
            </a:extLst>
          </p:cNvPr>
          <p:cNvSpPr txBox="1"/>
          <p:nvPr/>
        </p:nvSpPr>
        <p:spPr>
          <a:xfrm>
            <a:off x="9199954" y="2869627"/>
            <a:ext cx="486713" cy="707886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/>
          <a:p>
            <a:pPr lvl="0" algn="ctr"/>
            <a:r>
              <a:rPr lang="he-IL" sz="4000" dirty="0">
                <a:solidFill>
                  <a:schemeClr val="bg1"/>
                </a:solidFill>
                <a:effectLst>
                  <a:outerShdw blurRad="190500" dist="38100" dir="2700000" sx="102000" sy="102000" algn="tl" rotWithShape="0">
                    <a:prstClr val="black">
                      <a:alpha val="40000"/>
                    </a:prstClr>
                  </a:outerShdw>
                </a:effectLst>
                <a:latin typeface="Talent FS Liver" panose="020B0604020202020204" charset="-79"/>
                <a:cs typeface="Talent FS Liver" panose="020B0604020202020204" charset="-79"/>
              </a:rPr>
              <a:t>כ</a:t>
            </a:r>
          </a:p>
        </p:txBody>
      </p:sp>
      <p:sp>
        <p:nvSpPr>
          <p:cNvPr id="11" name="מלבן: פינות מעוגלות 10">
            <a:extLst>
              <a:ext uri="{FF2B5EF4-FFF2-40B4-BE49-F238E27FC236}">
                <a16:creationId xmlns:a16="http://schemas.microsoft.com/office/drawing/2014/main" id="{B063C234-5B1B-E8EC-B3CA-5893979B4362}"/>
              </a:ext>
            </a:extLst>
          </p:cNvPr>
          <p:cNvSpPr/>
          <p:nvPr/>
        </p:nvSpPr>
        <p:spPr>
          <a:xfrm>
            <a:off x="2955443" y="3854730"/>
            <a:ext cx="6331021" cy="681691"/>
          </a:xfrm>
          <a:custGeom>
            <a:avLst/>
            <a:gdLst>
              <a:gd name="csX0" fmla="*/ 0 w 6331021"/>
              <a:gd name="csY0" fmla="*/ 340846 h 681691"/>
              <a:gd name="csX1" fmla="*/ 340846 w 6331021"/>
              <a:gd name="csY1" fmla="*/ 0 h 681691"/>
              <a:gd name="csX2" fmla="*/ 5990176 w 6331021"/>
              <a:gd name="csY2" fmla="*/ 0 h 681691"/>
              <a:gd name="csX3" fmla="*/ 6331022 w 6331021"/>
              <a:gd name="csY3" fmla="*/ 340846 h 681691"/>
              <a:gd name="csX4" fmla="*/ 6331021 w 6331021"/>
              <a:gd name="csY4" fmla="*/ 340846 h 681691"/>
              <a:gd name="csX5" fmla="*/ 5990175 w 6331021"/>
              <a:gd name="csY5" fmla="*/ 681692 h 681691"/>
              <a:gd name="csX6" fmla="*/ 340846 w 6331021"/>
              <a:gd name="csY6" fmla="*/ 681691 h 681691"/>
              <a:gd name="csX7" fmla="*/ 0 w 6331021"/>
              <a:gd name="csY7" fmla="*/ 340845 h 681691"/>
              <a:gd name="csX8" fmla="*/ 0 w 6331021"/>
              <a:gd name="csY8" fmla="*/ 340846 h 681691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6331021" h="681691" extrusionOk="0">
                <a:moveTo>
                  <a:pt x="0" y="340846"/>
                </a:moveTo>
                <a:cubicBezTo>
                  <a:pt x="-23555" y="138073"/>
                  <a:pt x="123602" y="10884"/>
                  <a:pt x="340846" y="0"/>
                </a:cubicBezTo>
                <a:cubicBezTo>
                  <a:pt x="1294346" y="132882"/>
                  <a:pt x="4247126" y="-84951"/>
                  <a:pt x="5990176" y="0"/>
                </a:cubicBezTo>
                <a:cubicBezTo>
                  <a:pt x="6166462" y="11678"/>
                  <a:pt x="6325991" y="180408"/>
                  <a:pt x="6331022" y="340846"/>
                </a:cubicBezTo>
                <a:lnTo>
                  <a:pt x="6331021" y="340846"/>
                </a:lnTo>
                <a:cubicBezTo>
                  <a:pt x="6312089" y="518732"/>
                  <a:pt x="6185123" y="684895"/>
                  <a:pt x="5990175" y="681692"/>
                </a:cubicBezTo>
                <a:cubicBezTo>
                  <a:pt x="3614856" y="731225"/>
                  <a:pt x="2833681" y="696500"/>
                  <a:pt x="340846" y="681691"/>
                </a:cubicBezTo>
                <a:cubicBezTo>
                  <a:pt x="139315" y="679656"/>
                  <a:pt x="-3279" y="532176"/>
                  <a:pt x="0" y="340845"/>
                </a:cubicBezTo>
                <a:lnTo>
                  <a:pt x="0" y="340846"/>
                </a:lnTo>
                <a:close/>
              </a:path>
            </a:pathLst>
          </a:custGeom>
          <a:noFill/>
          <a:ln w="15875">
            <a:solidFill>
              <a:schemeClr val="bg1"/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oundRect">
                    <a:avLst>
                      <a:gd name="adj" fmla="val 50000"/>
                    </a:avLst>
                  </a:prstGeom>
                  <ask:type>
                    <ask:lineSketchCurved/>
                  </ask:type>
                </ask:lineSketchStyleProps>
              </a:ext>
            </a:extLst>
          </a:ln>
          <a:effectLst>
            <a:glow rad="127000">
              <a:schemeClr val="bg1">
                <a:alpha val="49000"/>
              </a:schemeClr>
            </a:glow>
            <a:outerShdw blurRad="520700" dist="38100" dir="600000" sx="103000" sy="103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23" name="אליפסה 22">
            <a:extLst>
              <a:ext uri="{FF2B5EF4-FFF2-40B4-BE49-F238E27FC236}">
                <a16:creationId xmlns:a16="http://schemas.microsoft.com/office/drawing/2014/main" id="{42867A57-FBDF-797C-59FC-FE5F3D294FB4}"/>
              </a:ext>
            </a:extLst>
          </p:cNvPr>
          <p:cNvSpPr/>
          <p:nvPr/>
        </p:nvSpPr>
        <p:spPr>
          <a:xfrm>
            <a:off x="9078475" y="3825564"/>
            <a:ext cx="729673" cy="740893"/>
          </a:xfrm>
          <a:custGeom>
            <a:avLst/>
            <a:gdLst>
              <a:gd name="csX0" fmla="*/ 0 w 729673"/>
              <a:gd name="csY0" fmla="*/ 370447 h 740893"/>
              <a:gd name="csX1" fmla="*/ 364837 w 729673"/>
              <a:gd name="csY1" fmla="*/ 0 h 740893"/>
              <a:gd name="csX2" fmla="*/ 729674 w 729673"/>
              <a:gd name="csY2" fmla="*/ 370447 h 740893"/>
              <a:gd name="csX3" fmla="*/ 364837 w 729673"/>
              <a:gd name="csY3" fmla="*/ 740894 h 740893"/>
              <a:gd name="csX4" fmla="*/ 0 w 729673"/>
              <a:gd name="csY4" fmla="*/ 370447 h 740893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729673" h="740893" fill="none" extrusionOk="0">
                <a:moveTo>
                  <a:pt x="0" y="370447"/>
                </a:moveTo>
                <a:cubicBezTo>
                  <a:pt x="7789" y="166779"/>
                  <a:pt x="167722" y="-9011"/>
                  <a:pt x="364837" y="0"/>
                </a:cubicBezTo>
                <a:cubicBezTo>
                  <a:pt x="549834" y="-2526"/>
                  <a:pt x="715998" y="178731"/>
                  <a:pt x="729674" y="370447"/>
                </a:cubicBezTo>
                <a:cubicBezTo>
                  <a:pt x="727282" y="552233"/>
                  <a:pt x="550319" y="763146"/>
                  <a:pt x="364837" y="740894"/>
                </a:cubicBezTo>
                <a:cubicBezTo>
                  <a:pt x="191405" y="756604"/>
                  <a:pt x="32497" y="582853"/>
                  <a:pt x="0" y="370447"/>
                </a:cubicBezTo>
                <a:close/>
              </a:path>
              <a:path w="729673" h="740893" stroke="0" extrusionOk="0">
                <a:moveTo>
                  <a:pt x="0" y="370447"/>
                </a:moveTo>
                <a:cubicBezTo>
                  <a:pt x="-11546" y="158733"/>
                  <a:pt x="160023" y="1246"/>
                  <a:pt x="364837" y="0"/>
                </a:cubicBezTo>
                <a:cubicBezTo>
                  <a:pt x="600666" y="7228"/>
                  <a:pt x="703552" y="166686"/>
                  <a:pt x="729674" y="370447"/>
                </a:cubicBezTo>
                <a:cubicBezTo>
                  <a:pt x="710498" y="593766"/>
                  <a:pt x="560504" y="773101"/>
                  <a:pt x="364837" y="740894"/>
                </a:cubicBezTo>
                <a:cubicBezTo>
                  <a:pt x="156459" y="737127"/>
                  <a:pt x="22283" y="585686"/>
                  <a:pt x="0" y="370447"/>
                </a:cubicBezTo>
                <a:close/>
              </a:path>
            </a:pathLst>
          </a:custGeom>
          <a:gradFill flip="none" rotWithShape="1">
            <a:gsLst>
              <a:gs pos="0">
                <a:srgbClr val="300063"/>
              </a:gs>
              <a:gs pos="50000">
                <a:srgbClr val="442A72">
                  <a:shade val="67500"/>
                  <a:satMod val="115000"/>
                </a:srgbClr>
              </a:gs>
              <a:gs pos="100000">
                <a:srgbClr val="442A72">
                  <a:shade val="100000"/>
                  <a:satMod val="115000"/>
                </a:srgbClr>
              </a:gs>
            </a:gsLst>
            <a:lin ang="10800000" scaled="1"/>
            <a:tileRect/>
          </a:gradFill>
          <a:ln>
            <a:gradFill>
              <a:gsLst>
                <a:gs pos="0">
                  <a:srgbClr val="300063"/>
                </a:gs>
                <a:gs pos="57000">
                  <a:srgbClr val="442A72"/>
                </a:gs>
                <a:gs pos="100000">
                  <a:srgbClr val="442A72"/>
                </a:gs>
              </a:gsLst>
              <a:lin ang="5400000" scaled="1"/>
            </a:gradFill>
            <a:extLst>
              <a:ext uri="{C807C97D-BFC1-408E-A445-0C87EB9F89A2}">
                <ask:lineSketchStyleProps xmlns:ask="http://schemas.microsoft.com/office/drawing/2018/sketchyshapes" sd="1219033472">
                  <a:prstGeom prst="ellipse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  <a:effectLst>
            <a:outerShdw blurRad="203200" dist="38100" dir="3000000" sx="104000" sy="104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24" name="תיבת טקסט 23">
            <a:extLst>
              <a:ext uri="{FF2B5EF4-FFF2-40B4-BE49-F238E27FC236}">
                <a16:creationId xmlns:a16="http://schemas.microsoft.com/office/drawing/2014/main" id="{BE3FE3D8-0C72-96A7-7CB8-14AF5E6F1341}"/>
              </a:ext>
            </a:extLst>
          </p:cNvPr>
          <p:cNvSpPr txBox="1"/>
          <p:nvPr/>
        </p:nvSpPr>
        <p:spPr>
          <a:xfrm>
            <a:off x="9199954" y="3804285"/>
            <a:ext cx="486713" cy="707886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/>
          <a:p>
            <a:pPr lvl="0" algn="ctr"/>
            <a:r>
              <a:rPr lang="he-IL" sz="4000" dirty="0">
                <a:solidFill>
                  <a:schemeClr val="bg1"/>
                </a:solidFill>
                <a:effectLst>
                  <a:outerShdw blurRad="190500" dist="38100" dir="2700000" sx="102000" sy="102000" algn="tl" rotWithShape="0">
                    <a:prstClr val="black">
                      <a:alpha val="40000"/>
                    </a:prstClr>
                  </a:outerShdw>
                </a:effectLst>
                <a:latin typeface="Talent FS Liver" panose="020B0604020202020204" charset="-79"/>
                <a:cs typeface="Talent FS Liver" panose="020B0604020202020204" charset="-79"/>
              </a:rPr>
              <a:t>ח</a:t>
            </a:r>
          </a:p>
        </p:txBody>
      </p:sp>
    </p:spTree>
    <p:extLst>
      <p:ext uri="{BB962C8B-B14F-4D97-AF65-F5344CB8AC3E}">
        <p14:creationId xmlns:p14="http://schemas.microsoft.com/office/powerpoint/2010/main" val="41187512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22371C-5F40-FB8E-38E6-B168B6C54F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תמונה 16">
            <a:extLst>
              <a:ext uri="{FF2B5EF4-FFF2-40B4-BE49-F238E27FC236}">
                <a16:creationId xmlns:a16="http://schemas.microsoft.com/office/drawing/2014/main" id="{DEECC939-1F49-1D0A-1794-8C6B51E4988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תמונה 5">
            <a:extLst>
              <a:ext uri="{FF2B5EF4-FFF2-40B4-BE49-F238E27FC236}">
                <a16:creationId xmlns:a16="http://schemas.microsoft.com/office/drawing/2014/main" id="{87606489-435B-AB21-8E74-08424EDD61AD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11000"/>
          </a:blip>
          <a:stretch>
            <a:fillRect/>
          </a:stretch>
        </p:blipFill>
        <p:spPr>
          <a:xfrm>
            <a:off x="-225258" y="-1131344"/>
            <a:ext cx="9453233" cy="5317443"/>
          </a:xfrm>
          <a:prstGeom prst="rect">
            <a:avLst/>
          </a:prstGeom>
          <a:effectLst>
            <a:softEdge rad="787400"/>
          </a:effectLst>
        </p:spPr>
      </p:pic>
      <p:sp>
        <p:nvSpPr>
          <p:cNvPr id="13" name="מלבן 12">
            <a:extLst>
              <a:ext uri="{FF2B5EF4-FFF2-40B4-BE49-F238E27FC236}">
                <a16:creationId xmlns:a16="http://schemas.microsoft.com/office/drawing/2014/main" id="{3D8AC689-E8FD-BB88-1D70-7FDD50FEB708}"/>
              </a:ext>
            </a:extLst>
          </p:cNvPr>
          <p:cNvSpPr/>
          <p:nvPr/>
        </p:nvSpPr>
        <p:spPr>
          <a:xfrm flipH="1">
            <a:off x="-185738" y="2762561"/>
            <a:ext cx="12563475" cy="4299460"/>
          </a:xfrm>
          <a:custGeom>
            <a:avLst/>
            <a:gdLst>
              <a:gd name="connsiteX0" fmla="*/ 0 w 12372975"/>
              <a:gd name="connsiteY0" fmla="*/ 0 h 4099435"/>
              <a:gd name="connsiteX1" fmla="*/ 12372975 w 12372975"/>
              <a:gd name="connsiteY1" fmla="*/ 0 h 4099435"/>
              <a:gd name="connsiteX2" fmla="*/ 12372975 w 12372975"/>
              <a:gd name="connsiteY2" fmla="*/ 4099435 h 4099435"/>
              <a:gd name="connsiteX3" fmla="*/ 0 w 12372975"/>
              <a:gd name="connsiteY3" fmla="*/ 4099435 h 4099435"/>
              <a:gd name="connsiteX4" fmla="*/ 0 w 12372975"/>
              <a:gd name="connsiteY4" fmla="*/ 0 h 4099435"/>
              <a:gd name="connsiteX0" fmla="*/ 0 w 12496800"/>
              <a:gd name="connsiteY0" fmla="*/ 200025 h 4299460"/>
              <a:gd name="connsiteX1" fmla="*/ 12496800 w 12496800"/>
              <a:gd name="connsiteY1" fmla="*/ 0 h 4299460"/>
              <a:gd name="connsiteX2" fmla="*/ 12372975 w 12496800"/>
              <a:gd name="connsiteY2" fmla="*/ 4299460 h 4299460"/>
              <a:gd name="connsiteX3" fmla="*/ 0 w 12496800"/>
              <a:gd name="connsiteY3" fmla="*/ 4299460 h 4299460"/>
              <a:gd name="connsiteX4" fmla="*/ 0 w 12496800"/>
              <a:gd name="connsiteY4" fmla="*/ 200025 h 4299460"/>
              <a:gd name="connsiteX0" fmla="*/ 0 w 12563475"/>
              <a:gd name="connsiteY0" fmla="*/ 285750 h 4299460"/>
              <a:gd name="connsiteX1" fmla="*/ 12563475 w 12563475"/>
              <a:gd name="connsiteY1" fmla="*/ 0 h 4299460"/>
              <a:gd name="connsiteX2" fmla="*/ 12439650 w 12563475"/>
              <a:gd name="connsiteY2" fmla="*/ 4299460 h 4299460"/>
              <a:gd name="connsiteX3" fmla="*/ 66675 w 12563475"/>
              <a:gd name="connsiteY3" fmla="*/ 4299460 h 4299460"/>
              <a:gd name="connsiteX4" fmla="*/ 0 w 12563475"/>
              <a:gd name="connsiteY4" fmla="*/ 285750 h 42994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563475" h="4299460">
                <a:moveTo>
                  <a:pt x="0" y="285750"/>
                </a:moveTo>
                <a:lnTo>
                  <a:pt x="12563475" y="0"/>
                </a:lnTo>
                <a:lnTo>
                  <a:pt x="12439650" y="4299460"/>
                </a:lnTo>
                <a:lnTo>
                  <a:pt x="66675" y="4299460"/>
                </a:lnTo>
                <a:lnTo>
                  <a:pt x="0" y="28575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pic>
        <p:nvPicPr>
          <p:cNvPr id="19" name="תמונה 18">
            <a:extLst>
              <a:ext uri="{FF2B5EF4-FFF2-40B4-BE49-F238E27FC236}">
                <a16:creationId xmlns:a16="http://schemas.microsoft.com/office/drawing/2014/main" id="{E926B7B7-B7AF-DB19-CBCC-A7E950C9B29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71673" b="96852" l="80370" r="97819">
                        <a14:backgroundMark x1="94563" y1="74111" x2="94500" y2="78333"/>
                        <a14:backgroundMark x1="91750" y1="78000" x2="92500" y2="8444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8189" t="68526"/>
          <a:stretch/>
        </p:blipFill>
        <p:spPr>
          <a:xfrm>
            <a:off x="3522789" y="1972806"/>
            <a:ext cx="1945940" cy="1579510"/>
          </a:xfrm>
          <a:prstGeom prst="rect">
            <a:avLst/>
          </a:prstGeom>
        </p:spPr>
      </p:pic>
      <p:pic>
        <p:nvPicPr>
          <p:cNvPr id="5" name="תמונה 4">
            <a:extLst>
              <a:ext uri="{FF2B5EF4-FFF2-40B4-BE49-F238E27FC236}">
                <a16:creationId xmlns:a16="http://schemas.microsoft.com/office/drawing/2014/main" id="{5464D85C-5108-A3FC-568B-F4CE83053FF5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258095" y="-204021"/>
            <a:ext cx="5090106" cy="5090106"/>
          </a:xfrm>
          <a:prstGeom prst="rect">
            <a:avLst/>
          </a:prstGeom>
        </p:spPr>
      </p:pic>
      <p:sp>
        <p:nvSpPr>
          <p:cNvPr id="7" name="צורה חופשית: צורה 6">
            <a:extLst>
              <a:ext uri="{FF2B5EF4-FFF2-40B4-BE49-F238E27FC236}">
                <a16:creationId xmlns:a16="http://schemas.microsoft.com/office/drawing/2014/main" id="{011E21D7-AE80-0BBE-8DCC-CFA82EE2D824}"/>
              </a:ext>
            </a:extLst>
          </p:cNvPr>
          <p:cNvSpPr/>
          <p:nvPr/>
        </p:nvSpPr>
        <p:spPr>
          <a:xfrm>
            <a:off x="6096000" y="1137919"/>
            <a:ext cx="7286294" cy="2048383"/>
          </a:xfrm>
          <a:custGeom>
            <a:avLst/>
            <a:gdLst>
              <a:gd name="connsiteX0" fmla="*/ 4116138 w 6413079"/>
              <a:gd name="connsiteY0" fmla="*/ 133663 h 2369842"/>
              <a:gd name="connsiteX1" fmla="*/ 5842301 w 6413079"/>
              <a:gd name="connsiteY1" fmla="*/ 301614 h 2369842"/>
              <a:gd name="connsiteX2" fmla="*/ 6392807 w 6413079"/>
              <a:gd name="connsiteY2" fmla="*/ 1486602 h 2369842"/>
              <a:gd name="connsiteX3" fmla="*/ 5254472 w 6413079"/>
              <a:gd name="connsiteY3" fmla="*/ 2317026 h 2369842"/>
              <a:gd name="connsiteX4" fmla="*/ 1288962 w 6413079"/>
              <a:gd name="connsiteY4" fmla="*/ 2214390 h 2369842"/>
              <a:gd name="connsiteX5" fmla="*/ 29330 w 6413079"/>
              <a:gd name="connsiteY5" fmla="*/ 1635892 h 2369842"/>
              <a:gd name="connsiteX6" fmla="*/ 523852 w 6413079"/>
              <a:gd name="connsiteY6" fmla="*/ 637516 h 2369842"/>
              <a:gd name="connsiteX7" fmla="*/ 1895452 w 6413079"/>
              <a:gd name="connsiteY7" fmla="*/ 31026 h 2369842"/>
              <a:gd name="connsiteX8" fmla="*/ 4228105 w 6413079"/>
              <a:gd name="connsiteY8" fmla="*/ 142994 h 23698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413079" h="2369842">
                <a:moveTo>
                  <a:pt x="4116138" y="133663"/>
                </a:moveTo>
                <a:cubicBezTo>
                  <a:pt x="4789497" y="104893"/>
                  <a:pt x="5462856" y="76124"/>
                  <a:pt x="5842301" y="301614"/>
                </a:cubicBezTo>
                <a:cubicBezTo>
                  <a:pt x="6221746" y="527104"/>
                  <a:pt x="6490778" y="1150700"/>
                  <a:pt x="6392807" y="1486602"/>
                </a:cubicBezTo>
                <a:cubicBezTo>
                  <a:pt x="6294836" y="1822504"/>
                  <a:pt x="6105113" y="2195728"/>
                  <a:pt x="5254472" y="2317026"/>
                </a:cubicBezTo>
                <a:cubicBezTo>
                  <a:pt x="4403831" y="2438324"/>
                  <a:pt x="2159819" y="2327912"/>
                  <a:pt x="1288962" y="2214390"/>
                </a:cubicBezTo>
                <a:cubicBezTo>
                  <a:pt x="418105" y="2100868"/>
                  <a:pt x="156848" y="1898704"/>
                  <a:pt x="29330" y="1635892"/>
                </a:cubicBezTo>
                <a:cubicBezTo>
                  <a:pt x="-98188" y="1373080"/>
                  <a:pt x="212832" y="904994"/>
                  <a:pt x="523852" y="637516"/>
                </a:cubicBezTo>
                <a:cubicBezTo>
                  <a:pt x="834872" y="370038"/>
                  <a:pt x="1278077" y="113446"/>
                  <a:pt x="1895452" y="31026"/>
                </a:cubicBezTo>
                <a:cubicBezTo>
                  <a:pt x="2512827" y="-51394"/>
                  <a:pt x="3370466" y="45800"/>
                  <a:pt x="4228105" y="142994"/>
                </a:cubicBezTo>
              </a:path>
            </a:pathLst>
          </a:custGeom>
          <a:solidFill>
            <a:schemeClr val="bg1">
              <a:alpha val="34000"/>
            </a:schemeClr>
          </a:solidFill>
          <a:ln>
            <a:noFill/>
          </a:ln>
          <a:effectLst>
            <a:softEdge rad="635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 dirty="0"/>
          </a:p>
        </p:txBody>
      </p:sp>
      <p:sp>
        <p:nvSpPr>
          <p:cNvPr id="8" name="תיבת טקסט 7">
            <a:extLst>
              <a:ext uri="{FF2B5EF4-FFF2-40B4-BE49-F238E27FC236}">
                <a16:creationId xmlns:a16="http://schemas.microsoft.com/office/drawing/2014/main" id="{350F6B9F-BED1-0F02-8B53-6A240DA3712E}"/>
              </a:ext>
            </a:extLst>
          </p:cNvPr>
          <p:cNvSpPr txBox="1"/>
          <p:nvPr/>
        </p:nvSpPr>
        <p:spPr>
          <a:xfrm>
            <a:off x="2448560" y="6284899"/>
            <a:ext cx="828045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he-IL" sz="3600" dirty="0">
                <a:solidFill>
                  <a:srgbClr val="442A72"/>
                </a:solidFill>
                <a:effectLst>
                  <a:outerShdw blurRad="304800" dist="38100" dir="2700000" sx="105000" sy="105000" algn="tl" rotWithShape="0">
                    <a:prstClr val="black">
                      <a:alpha val="40000"/>
                    </a:prstClr>
                  </a:outerShdw>
                </a:effectLst>
                <a:latin typeface="Talent FS Liver" pitchFamily="2" charset="-79"/>
                <a:cs typeface="Talent FS Liver" pitchFamily="2" charset="-79"/>
              </a:rPr>
              <a:t>כעת, עקבו אחר ההוראות &gt;&gt;&gt;</a:t>
            </a:r>
            <a:endParaRPr kumimoji="0" lang="he-IL" sz="1200" b="0" i="0" u="none" strike="noStrike" kern="1200" cap="none" spc="0" normalizeH="0" baseline="0" noProof="0" dirty="0">
              <a:ln>
                <a:noFill/>
              </a:ln>
              <a:gradFill>
                <a:gsLst>
                  <a:gs pos="70000">
                    <a:srgbClr val="300063"/>
                  </a:gs>
                  <a:gs pos="52000">
                    <a:srgbClr val="4F207A"/>
                  </a:gs>
                  <a:gs pos="28000">
                    <a:srgbClr val="52267C"/>
                  </a:gs>
                </a:gsLst>
                <a:lin ang="0" scaled="1"/>
              </a:gradFill>
              <a:effectLst>
                <a:outerShdw blurRad="304800" dist="38100" dir="2700000" sx="105000" sy="105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alent FS Liver" pitchFamily="2" charset="-79"/>
              <a:ea typeface="+mn-ea"/>
              <a:cs typeface="Talent FS Liver" pitchFamily="2" charset="-79"/>
            </a:endParaRPr>
          </a:p>
        </p:txBody>
      </p:sp>
      <p:sp>
        <p:nvSpPr>
          <p:cNvPr id="9" name="תיבת טקסט 8">
            <a:extLst>
              <a:ext uri="{FF2B5EF4-FFF2-40B4-BE49-F238E27FC236}">
                <a16:creationId xmlns:a16="http://schemas.microsoft.com/office/drawing/2014/main" id="{799F9F86-104A-24B6-BA41-B644DB471944}"/>
              </a:ext>
            </a:extLst>
          </p:cNvPr>
          <p:cNvSpPr txBox="1"/>
          <p:nvPr/>
        </p:nvSpPr>
        <p:spPr>
          <a:xfrm>
            <a:off x="5049520" y="0"/>
            <a:ext cx="5837760" cy="261610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he-IL" sz="4400" b="0" i="0" u="none" strike="noStrike" kern="1200" cap="none" spc="0" normalizeH="0" baseline="0" noProof="0" dirty="0">
              <a:ln>
                <a:noFill/>
              </a:ln>
              <a:gradFill>
                <a:gsLst>
                  <a:gs pos="70000">
                    <a:srgbClr val="300063"/>
                  </a:gs>
                  <a:gs pos="52000">
                    <a:srgbClr val="4F207A"/>
                  </a:gs>
                  <a:gs pos="28000">
                    <a:srgbClr val="52267C"/>
                  </a:gs>
                </a:gsLst>
                <a:lin ang="0" scaled="1"/>
              </a:gradFill>
              <a:effectLst>
                <a:outerShdw blurRad="304800" dist="38100" dir="2700000" sx="105000" sy="105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alent FS Liver" pitchFamily="2" charset="-79"/>
              <a:ea typeface="+mn-ea"/>
              <a:cs typeface="Talent FS Liver" pitchFamily="2" charset="-79"/>
            </a:endParaRPr>
          </a:p>
          <a:p>
            <a:pPr marL="0" marR="0" lvl="0" indent="0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he-IL" sz="60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>
                  <a:outerShdw blurRad="304800" dist="38100" dir="2700000" sx="105000" sy="105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alent FS Liver" pitchFamily="2" charset="-79"/>
                <a:ea typeface="+mn-ea"/>
                <a:cs typeface="Talent FS Liver" pitchFamily="2" charset="-79"/>
              </a:rPr>
              <a:t>ומהו הקוד</a:t>
            </a:r>
            <a:r>
              <a:rPr kumimoji="0" lang="he-IL" sz="6000" b="0" i="0" u="none" strike="noStrike" kern="1200" cap="none" spc="0" normalizeH="0" noProof="0" dirty="0">
                <a:ln>
                  <a:noFill/>
                </a:ln>
                <a:solidFill>
                  <a:schemeClr val="bg1"/>
                </a:solidFill>
                <a:effectLst>
                  <a:outerShdw blurRad="304800" dist="38100" dir="2700000" sx="105000" sy="105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alent FS Liver" pitchFamily="2" charset="-79"/>
                <a:ea typeface="+mn-ea"/>
                <a:cs typeface="Talent FS Liver" pitchFamily="2" charset="-79"/>
              </a:rPr>
              <a:t> שקיבלתם?....</a:t>
            </a:r>
            <a:endParaRPr kumimoji="0" lang="he-IL" sz="60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>
                <a:outerShdw blurRad="304800" dist="38100" dir="2700000" sx="105000" sy="105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alent FS Liver" pitchFamily="2" charset="-79"/>
              <a:ea typeface="+mn-ea"/>
              <a:cs typeface="Talent FS Liver" pitchFamily="2" charset="-79"/>
            </a:endParaRPr>
          </a:p>
        </p:txBody>
      </p:sp>
      <p:pic>
        <p:nvPicPr>
          <p:cNvPr id="14" name="תמונה 13">
            <a:extLst>
              <a:ext uri="{FF2B5EF4-FFF2-40B4-BE49-F238E27FC236}">
                <a16:creationId xmlns:a16="http://schemas.microsoft.com/office/drawing/2014/main" id="{F413D37D-8987-F516-E403-D2046640B3E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8095" y="2369288"/>
            <a:ext cx="3171825" cy="4486595"/>
          </a:xfrm>
          <a:prstGeom prst="rect">
            <a:avLst/>
          </a:prstGeom>
        </p:spPr>
      </p:pic>
      <p:grpSp>
        <p:nvGrpSpPr>
          <p:cNvPr id="2" name="קבוצה 1">
            <a:extLst>
              <a:ext uri="{FF2B5EF4-FFF2-40B4-BE49-F238E27FC236}">
                <a16:creationId xmlns:a16="http://schemas.microsoft.com/office/drawing/2014/main" id="{55905DF6-169D-7AAB-07B6-C0E3BA4BBBDD}"/>
              </a:ext>
            </a:extLst>
          </p:cNvPr>
          <p:cNvGrpSpPr/>
          <p:nvPr/>
        </p:nvGrpSpPr>
        <p:grpSpPr>
          <a:xfrm>
            <a:off x="3721190" y="3816324"/>
            <a:ext cx="8280453" cy="1569660"/>
            <a:chOff x="3721190" y="3816324"/>
            <a:chExt cx="8280453" cy="1569660"/>
          </a:xfrm>
        </p:grpSpPr>
        <p:sp>
          <p:nvSpPr>
            <p:cNvPr id="10" name="תיבת טקסט 9">
              <a:extLst>
                <a:ext uri="{FF2B5EF4-FFF2-40B4-BE49-F238E27FC236}">
                  <a16:creationId xmlns:a16="http://schemas.microsoft.com/office/drawing/2014/main" id="{FE212B35-ED32-4831-B4D8-188D0F453191}"/>
                </a:ext>
              </a:extLst>
            </p:cNvPr>
            <p:cNvSpPr txBox="1"/>
            <p:nvPr/>
          </p:nvSpPr>
          <p:spPr>
            <a:xfrm>
              <a:off x="3721190" y="3816324"/>
              <a:ext cx="8280453" cy="156966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he-IL" sz="9600" dirty="0">
                  <a:solidFill>
                    <a:srgbClr val="B97EB7"/>
                  </a:solidFill>
                  <a:effectLst>
                    <a:outerShdw blurRad="304800" dist="38100" dir="2700000" sx="105000" sy="105000" algn="tl" rotWithShape="0">
                      <a:prstClr val="black">
                        <a:alpha val="26000"/>
                      </a:prstClr>
                    </a:outerShdw>
                  </a:effectLst>
                  <a:latin typeface="Talent FS Liver" pitchFamily="2" charset="-79"/>
                  <a:cs typeface="Talent FS Liver" pitchFamily="2" charset="-79"/>
                </a:rPr>
                <a:t>חג הפסח</a:t>
              </a:r>
              <a:endParaRPr kumimoji="0" lang="he-IL" sz="4400" b="0" i="0" u="none" strike="noStrike" kern="1200" cap="none" spc="0" normalizeH="0" baseline="0" noProof="0" dirty="0">
                <a:ln>
                  <a:noFill/>
                </a:ln>
                <a:solidFill>
                  <a:srgbClr val="B97EB7"/>
                </a:solidFill>
                <a:effectLst>
                  <a:outerShdw blurRad="304800" dist="38100" dir="2700000" sx="105000" sy="105000" algn="tl" rotWithShape="0">
                    <a:prstClr val="black">
                      <a:alpha val="26000"/>
                    </a:prstClr>
                  </a:outerShdw>
                </a:effectLst>
                <a:uLnTx/>
                <a:uFillTx/>
                <a:latin typeface="Talent FS Liver" pitchFamily="2" charset="-79"/>
                <a:cs typeface="Talent FS Liver" pitchFamily="2" charset="-79"/>
              </a:endParaRPr>
            </a:p>
          </p:txBody>
        </p:sp>
        <p:sp>
          <p:nvSpPr>
            <p:cNvPr id="11" name="מלבן: פינות מעוגלות 10">
              <a:extLst>
                <a:ext uri="{FF2B5EF4-FFF2-40B4-BE49-F238E27FC236}">
                  <a16:creationId xmlns:a16="http://schemas.microsoft.com/office/drawing/2014/main" id="{472C32B4-C2F6-F064-F958-FF690B37C3DF}"/>
                </a:ext>
              </a:extLst>
            </p:cNvPr>
            <p:cNvSpPr/>
            <p:nvPr/>
          </p:nvSpPr>
          <p:spPr>
            <a:xfrm>
              <a:off x="4521201" y="3846005"/>
              <a:ext cx="6405336" cy="1539979"/>
            </a:xfrm>
            <a:custGeom>
              <a:avLst/>
              <a:gdLst>
                <a:gd name="csX0" fmla="*/ 0 w 6405336"/>
                <a:gd name="csY0" fmla="*/ 769990 h 1539979"/>
                <a:gd name="csX1" fmla="*/ 769990 w 6405336"/>
                <a:gd name="csY1" fmla="*/ 0 h 1539979"/>
                <a:gd name="csX2" fmla="*/ 5635347 w 6405336"/>
                <a:gd name="csY2" fmla="*/ 0 h 1539979"/>
                <a:gd name="csX3" fmla="*/ 6405337 w 6405336"/>
                <a:gd name="csY3" fmla="*/ 769990 h 1539979"/>
                <a:gd name="csX4" fmla="*/ 6405336 w 6405336"/>
                <a:gd name="csY4" fmla="*/ 769990 h 1539979"/>
                <a:gd name="csX5" fmla="*/ 5635346 w 6405336"/>
                <a:gd name="csY5" fmla="*/ 1539980 h 1539979"/>
                <a:gd name="csX6" fmla="*/ 769990 w 6405336"/>
                <a:gd name="csY6" fmla="*/ 1539979 h 1539979"/>
                <a:gd name="csX7" fmla="*/ 0 w 6405336"/>
                <a:gd name="csY7" fmla="*/ 769989 h 1539979"/>
                <a:gd name="csX8" fmla="*/ 0 w 6405336"/>
                <a:gd name="csY8" fmla="*/ 769990 h 1539979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6405336" h="1539979" extrusionOk="0">
                  <a:moveTo>
                    <a:pt x="0" y="769990"/>
                  </a:moveTo>
                  <a:cubicBezTo>
                    <a:pt x="-32902" y="324441"/>
                    <a:pt x="285441" y="22255"/>
                    <a:pt x="769990" y="0"/>
                  </a:cubicBezTo>
                  <a:cubicBezTo>
                    <a:pt x="1913027" y="132882"/>
                    <a:pt x="4605804" y="-84951"/>
                    <a:pt x="5635347" y="0"/>
                  </a:cubicBezTo>
                  <a:cubicBezTo>
                    <a:pt x="6006098" y="53225"/>
                    <a:pt x="6401017" y="368615"/>
                    <a:pt x="6405337" y="769990"/>
                  </a:cubicBezTo>
                  <a:lnTo>
                    <a:pt x="6405336" y="769990"/>
                  </a:lnTo>
                  <a:cubicBezTo>
                    <a:pt x="6361962" y="1171513"/>
                    <a:pt x="6073230" y="1546015"/>
                    <a:pt x="5635346" y="1539980"/>
                  </a:cubicBezTo>
                  <a:cubicBezTo>
                    <a:pt x="3632985" y="1589513"/>
                    <a:pt x="2752503" y="1554788"/>
                    <a:pt x="769990" y="1539979"/>
                  </a:cubicBezTo>
                  <a:cubicBezTo>
                    <a:pt x="277918" y="1529747"/>
                    <a:pt x="-37344" y="1230402"/>
                    <a:pt x="0" y="769989"/>
                  </a:cubicBezTo>
                  <a:lnTo>
                    <a:pt x="0" y="769990"/>
                  </a:lnTo>
                  <a:close/>
                </a:path>
              </a:pathLst>
            </a:custGeom>
            <a:noFill/>
            <a:ln w="15875">
              <a:solidFill>
                <a:srgbClr val="B97EB7"/>
              </a:solidFill>
              <a:extLst>
                <a:ext uri="{C807C97D-BFC1-408E-A445-0C87EB9F89A2}">
                  <ask:lineSketchStyleProps xmlns:ask="http://schemas.microsoft.com/office/drawing/2018/sketchyshapes" sd="1219033472">
                    <a:prstGeom prst="roundRect">
                      <a:avLst>
                        <a:gd name="adj" fmla="val 50000"/>
                      </a:avLst>
                    </a:prstGeom>
                    <ask:type>
                      <ask:lineSketchCurved/>
                    </ask:type>
                  </ask:lineSketchStyleProps>
                </a:ext>
              </a:extLst>
            </a:ln>
            <a:effectLst>
              <a:outerShdw blurRad="520700" dist="38100" dir="600000" sx="103000" sy="103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</p:grpSp>
    </p:spTree>
    <p:extLst>
      <p:ext uri="{BB962C8B-B14F-4D97-AF65-F5344CB8AC3E}">
        <p14:creationId xmlns:p14="http://schemas.microsoft.com/office/powerpoint/2010/main" val="22393378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AA79BF-391A-E022-368D-CAC43542D4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תמונה 4">
            <a:extLst>
              <a:ext uri="{FF2B5EF4-FFF2-40B4-BE49-F238E27FC236}">
                <a16:creationId xmlns:a16="http://schemas.microsoft.com/office/drawing/2014/main" id="{9DBBD6D0-6D47-7E45-B4A8-9CC9A535B2B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3" name="תמונה 22">
            <a:extLst>
              <a:ext uri="{FF2B5EF4-FFF2-40B4-BE49-F238E27FC236}">
                <a16:creationId xmlns:a16="http://schemas.microsoft.com/office/drawing/2014/main" id="{45652299-04D2-FD9D-6544-C6A1CD3FFBF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345"/>
          <a:stretch/>
        </p:blipFill>
        <p:spPr>
          <a:xfrm>
            <a:off x="1465935" y="4724401"/>
            <a:ext cx="2497110" cy="2248430"/>
          </a:xfrm>
          <a:prstGeom prst="rect">
            <a:avLst/>
          </a:prstGeom>
        </p:spPr>
      </p:pic>
      <p:grpSp>
        <p:nvGrpSpPr>
          <p:cNvPr id="3" name="קבוצה 2">
            <a:extLst>
              <a:ext uri="{FF2B5EF4-FFF2-40B4-BE49-F238E27FC236}">
                <a16:creationId xmlns:a16="http://schemas.microsoft.com/office/drawing/2014/main" id="{1B73034E-D597-8E19-ADE3-FA2C29BC7050}"/>
              </a:ext>
            </a:extLst>
          </p:cNvPr>
          <p:cNvGrpSpPr/>
          <p:nvPr/>
        </p:nvGrpSpPr>
        <p:grpSpPr>
          <a:xfrm>
            <a:off x="877015" y="709555"/>
            <a:ext cx="11471929" cy="5225475"/>
            <a:chOff x="877015" y="709555"/>
            <a:chExt cx="11471929" cy="5225475"/>
          </a:xfrm>
        </p:grpSpPr>
        <p:sp>
          <p:nvSpPr>
            <p:cNvPr id="24" name="מלבן 23">
              <a:extLst>
                <a:ext uri="{FF2B5EF4-FFF2-40B4-BE49-F238E27FC236}">
                  <a16:creationId xmlns:a16="http://schemas.microsoft.com/office/drawing/2014/main" id="{34CB7159-DE4C-E8C5-0AD1-8AFED27BE26B}"/>
                </a:ext>
              </a:extLst>
            </p:cNvPr>
            <p:cNvSpPr/>
            <p:nvPr/>
          </p:nvSpPr>
          <p:spPr>
            <a:xfrm>
              <a:off x="7329269" y="1770484"/>
              <a:ext cx="5019675" cy="331703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marL="0" marR="0" lvl="0" indent="0" algn="ctr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he-IL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endParaRPr>
            </a:p>
          </p:txBody>
        </p:sp>
        <p:pic>
          <p:nvPicPr>
            <p:cNvPr id="4" name="תמונה 3">
              <a:extLst>
                <a:ext uri="{FF2B5EF4-FFF2-40B4-BE49-F238E27FC236}">
                  <a16:creationId xmlns:a16="http://schemas.microsoft.com/office/drawing/2014/main" id="{5EB4C99B-3A89-60DB-C37C-464A1B37034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1840928" y="-254358"/>
              <a:ext cx="5225475" cy="7153301"/>
            </a:xfrm>
            <a:prstGeom prst="rect">
              <a:avLst/>
            </a:prstGeom>
          </p:spPr>
        </p:pic>
        <p:sp>
          <p:nvSpPr>
            <p:cNvPr id="2" name="תיבת טקסט 1">
              <a:extLst>
                <a:ext uri="{FF2B5EF4-FFF2-40B4-BE49-F238E27FC236}">
                  <a16:creationId xmlns:a16="http://schemas.microsoft.com/office/drawing/2014/main" id="{2529B7A7-D909-1784-449F-C2DE4730249B}"/>
                </a:ext>
              </a:extLst>
            </p:cNvPr>
            <p:cNvSpPr txBox="1"/>
            <p:nvPr/>
          </p:nvSpPr>
          <p:spPr>
            <a:xfrm>
              <a:off x="7212965" y="709555"/>
              <a:ext cx="4337392" cy="110799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r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he-IL" sz="6600" b="1" i="0" u="none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>
                    <a:outerShdw blurRad="342900" dist="38100" dir="2700000" sx="103000" sy="103000" algn="tl" rotWithShape="0">
                      <a:prstClr val="black">
                        <a:alpha val="40000"/>
                      </a:prstClr>
                    </a:outerShdw>
                  </a:effectLst>
                  <a:uLnTx/>
                  <a:uFillTx/>
                  <a:latin typeface="Talent FS Light" pitchFamily="2" charset="-79"/>
                  <a:ea typeface="+mn-ea"/>
                  <a:cs typeface="Talent FS Light" pitchFamily="2" charset="-79"/>
                </a:rPr>
                <a:t>שלב 3</a:t>
              </a:r>
            </a:p>
          </p:txBody>
        </p:sp>
        <p:pic>
          <p:nvPicPr>
            <p:cNvPr id="14" name="תמונה 13">
              <a:extLst>
                <a:ext uri="{FF2B5EF4-FFF2-40B4-BE49-F238E27FC236}">
                  <a16:creationId xmlns:a16="http://schemas.microsoft.com/office/drawing/2014/main" id="{C69B01EF-46C3-D2A9-6973-AC9A81196677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27372"/>
            <a:stretch>
              <a:fillRect/>
            </a:stretch>
          </p:blipFill>
          <p:spPr>
            <a:xfrm rot="15067497">
              <a:off x="1618241" y="2433028"/>
              <a:ext cx="2817682" cy="3069622"/>
            </a:xfrm>
            <a:prstGeom prst="rect">
              <a:avLst/>
            </a:prstGeom>
            <a:effectLst>
              <a:softEdge rad="317500"/>
            </a:effectLst>
          </p:spPr>
        </p:pic>
        <p:pic>
          <p:nvPicPr>
            <p:cNvPr id="6" name="תמונה 5">
              <a:extLst>
                <a:ext uri="{FF2B5EF4-FFF2-40B4-BE49-F238E27FC236}">
                  <a16:creationId xmlns:a16="http://schemas.microsoft.com/office/drawing/2014/main" id="{449738A0-6A46-4B75-AE46-7B4EEEB4144C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 rot="10800000">
              <a:off x="4322804" y="1214360"/>
              <a:ext cx="3170743" cy="2571395"/>
            </a:xfrm>
            <a:prstGeom prst="rect">
              <a:avLst/>
            </a:prstGeom>
          </p:spPr>
        </p:pic>
        <p:sp>
          <p:nvSpPr>
            <p:cNvPr id="9" name="תיבת טקסט 8">
              <a:extLst>
                <a:ext uri="{FF2B5EF4-FFF2-40B4-BE49-F238E27FC236}">
                  <a16:creationId xmlns:a16="http://schemas.microsoft.com/office/drawing/2014/main" id="{BA6D12D2-C406-268A-9C90-6EA7D72623C6}"/>
                </a:ext>
              </a:extLst>
            </p:cNvPr>
            <p:cNvSpPr txBox="1"/>
            <p:nvPr/>
          </p:nvSpPr>
          <p:spPr>
            <a:xfrm>
              <a:off x="7304685" y="2236114"/>
              <a:ext cx="4337392" cy="310854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r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he-IL" sz="28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ver" panose="020B0604020202020204" charset="-79"/>
                  <a:cs typeface="Talent FS Liver" panose="020B0604020202020204" charset="-79"/>
                </a:rPr>
                <a:t>5. </a:t>
              </a:r>
              <a:r>
                <a:rPr lang="he-IL" sz="28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ght" pitchFamily="2" charset="-79"/>
                  <a:cs typeface="Talent FS Light" pitchFamily="2" charset="-79"/>
                </a:rPr>
                <a:t>קחו את פינת הדף,</a:t>
              </a:r>
              <a:br>
                <a:rPr lang="en-US" sz="28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ght" pitchFamily="2" charset="-79"/>
                  <a:cs typeface="Talent FS Light" pitchFamily="2" charset="-79"/>
                </a:rPr>
              </a:br>
              <a:r>
                <a:rPr lang="he-IL" sz="28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ght" pitchFamily="2" charset="-79"/>
                  <a:cs typeface="Talent FS Light" pitchFamily="2" charset="-79"/>
                </a:rPr>
                <a:t>וקפלו משולש עד </a:t>
              </a:r>
              <a:br>
                <a:rPr lang="en-US" sz="28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ght" pitchFamily="2" charset="-79"/>
                  <a:cs typeface="Talent FS Light" pitchFamily="2" charset="-79"/>
                </a:rPr>
              </a:br>
              <a:r>
                <a:rPr lang="he-IL" sz="28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ght" pitchFamily="2" charset="-79"/>
                  <a:cs typeface="Talent FS Light" pitchFamily="2" charset="-79"/>
                </a:rPr>
                <a:t>לקו הקיפול הקודם.</a:t>
              </a:r>
              <a:br>
                <a:rPr lang="en-US" sz="28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ght" pitchFamily="2" charset="-79"/>
                  <a:cs typeface="Talent FS Light" pitchFamily="2" charset="-79"/>
                </a:rPr>
              </a:br>
              <a:br>
                <a:rPr lang="en-US" sz="28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ght" pitchFamily="2" charset="-79"/>
                  <a:cs typeface="Talent FS Light" pitchFamily="2" charset="-79"/>
                </a:rPr>
              </a:br>
              <a:r>
                <a:rPr lang="en-US" sz="28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ver" panose="020B0604020202020204" charset="-79"/>
                  <a:cs typeface="Talent FS Liver" panose="020B0604020202020204" charset="-79"/>
                </a:rPr>
                <a:t>6</a:t>
              </a:r>
              <a:r>
                <a:rPr lang="he-IL" sz="28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ver" panose="020B0604020202020204" charset="-79"/>
                  <a:cs typeface="Talent FS Liver" panose="020B0604020202020204" charset="-79"/>
                </a:rPr>
                <a:t>. </a:t>
              </a:r>
              <a:r>
                <a:rPr lang="he-IL" sz="28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ght" pitchFamily="2" charset="-79"/>
                  <a:cs typeface="Talent FS Light" pitchFamily="2" charset="-79"/>
                </a:rPr>
                <a:t>חזרו על הפעולה </a:t>
              </a:r>
              <a:br>
                <a:rPr lang="en-US" sz="28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ght" pitchFamily="2" charset="-79"/>
                  <a:cs typeface="Talent FS Light" pitchFamily="2" charset="-79"/>
                </a:rPr>
              </a:br>
              <a:r>
                <a:rPr lang="he-IL" sz="28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ght" pitchFamily="2" charset="-79"/>
                  <a:cs typeface="Talent FS Light" pitchFamily="2" charset="-79"/>
                </a:rPr>
                <a:t>בכל ארבעת הפינות.</a:t>
              </a:r>
              <a:br>
                <a:rPr lang="en-US" sz="28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ght" pitchFamily="2" charset="-79"/>
                  <a:cs typeface="Talent FS Light" pitchFamily="2" charset="-79"/>
                </a:rPr>
              </a:br>
              <a:endParaRPr kumimoji="0" lang="he-IL" sz="2800" b="0" i="0" u="none" strike="noStrike" kern="1200" cap="none" spc="0" normalizeH="0" baseline="0" noProof="0" dirty="0">
                <a:ln>
                  <a:noFill/>
                </a:ln>
                <a:gradFill>
                  <a:gsLst>
                    <a:gs pos="70000">
                      <a:srgbClr val="300063"/>
                    </a:gs>
                    <a:gs pos="52000">
                      <a:srgbClr val="4F207A"/>
                    </a:gs>
                    <a:gs pos="28000">
                      <a:srgbClr val="52267C"/>
                    </a:gs>
                  </a:gsLst>
                  <a:lin ang="0" scaled="1"/>
                </a:gradFill>
                <a:effectLst/>
                <a:uLnTx/>
                <a:uFillTx/>
                <a:latin typeface="Talent FS Light" pitchFamily="2" charset="-79"/>
                <a:ea typeface="+mn-ea"/>
                <a:cs typeface="Talent FS Light" pitchFamily="2" charset="-79"/>
              </a:endParaRPr>
            </a:p>
          </p:txBody>
        </p:sp>
        <p:sp>
          <p:nvSpPr>
            <p:cNvPr id="10" name="אליפסה 9">
              <a:extLst>
                <a:ext uri="{FF2B5EF4-FFF2-40B4-BE49-F238E27FC236}">
                  <a16:creationId xmlns:a16="http://schemas.microsoft.com/office/drawing/2014/main" id="{7FE9C2FD-BC8B-51EB-FD3C-44F723103AA1}"/>
                </a:ext>
              </a:extLst>
            </p:cNvPr>
            <p:cNvSpPr/>
            <p:nvPr/>
          </p:nvSpPr>
          <p:spPr>
            <a:xfrm>
              <a:off x="6795480" y="2178439"/>
              <a:ext cx="729673" cy="740893"/>
            </a:xfrm>
            <a:custGeom>
              <a:avLst/>
              <a:gdLst>
                <a:gd name="csX0" fmla="*/ 0 w 729673"/>
                <a:gd name="csY0" fmla="*/ 370447 h 740893"/>
                <a:gd name="csX1" fmla="*/ 364837 w 729673"/>
                <a:gd name="csY1" fmla="*/ 0 h 740893"/>
                <a:gd name="csX2" fmla="*/ 729674 w 729673"/>
                <a:gd name="csY2" fmla="*/ 370447 h 740893"/>
                <a:gd name="csX3" fmla="*/ 364837 w 729673"/>
                <a:gd name="csY3" fmla="*/ 740894 h 740893"/>
                <a:gd name="csX4" fmla="*/ 0 w 729673"/>
                <a:gd name="csY4" fmla="*/ 370447 h 74089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729673" h="740893" fill="none" extrusionOk="0">
                  <a:moveTo>
                    <a:pt x="0" y="370447"/>
                  </a:moveTo>
                  <a:cubicBezTo>
                    <a:pt x="7789" y="166779"/>
                    <a:pt x="167722" y="-9011"/>
                    <a:pt x="364837" y="0"/>
                  </a:cubicBezTo>
                  <a:cubicBezTo>
                    <a:pt x="549834" y="-2526"/>
                    <a:pt x="715998" y="178731"/>
                    <a:pt x="729674" y="370447"/>
                  </a:cubicBezTo>
                  <a:cubicBezTo>
                    <a:pt x="727282" y="552233"/>
                    <a:pt x="550319" y="763146"/>
                    <a:pt x="364837" y="740894"/>
                  </a:cubicBezTo>
                  <a:cubicBezTo>
                    <a:pt x="191405" y="756604"/>
                    <a:pt x="32497" y="582853"/>
                    <a:pt x="0" y="370447"/>
                  </a:cubicBezTo>
                  <a:close/>
                </a:path>
                <a:path w="729673" h="740893" stroke="0" extrusionOk="0">
                  <a:moveTo>
                    <a:pt x="0" y="370447"/>
                  </a:moveTo>
                  <a:cubicBezTo>
                    <a:pt x="-11546" y="158733"/>
                    <a:pt x="160023" y="1246"/>
                    <a:pt x="364837" y="0"/>
                  </a:cubicBezTo>
                  <a:cubicBezTo>
                    <a:pt x="600666" y="7228"/>
                    <a:pt x="703552" y="166686"/>
                    <a:pt x="729674" y="370447"/>
                  </a:cubicBezTo>
                  <a:cubicBezTo>
                    <a:pt x="710498" y="593766"/>
                    <a:pt x="560504" y="773101"/>
                    <a:pt x="364837" y="740894"/>
                  </a:cubicBezTo>
                  <a:cubicBezTo>
                    <a:pt x="156459" y="737127"/>
                    <a:pt x="22283" y="585686"/>
                    <a:pt x="0" y="370447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300063"/>
                </a:gs>
                <a:gs pos="50000">
                  <a:srgbClr val="442A72">
                    <a:shade val="67500"/>
                    <a:satMod val="115000"/>
                  </a:srgbClr>
                </a:gs>
                <a:gs pos="100000">
                  <a:srgbClr val="442A72">
                    <a:shade val="100000"/>
                    <a:satMod val="115000"/>
                  </a:srgbClr>
                </a:gs>
              </a:gsLst>
              <a:lin ang="10800000" scaled="1"/>
              <a:tileRect/>
            </a:gradFill>
            <a:ln>
              <a:gradFill>
                <a:gsLst>
                  <a:gs pos="0">
                    <a:srgbClr val="300063"/>
                  </a:gs>
                  <a:gs pos="57000">
                    <a:srgbClr val="442A72"/>
                  </a:gs>
                  <a:gs pos="100000">
                    <a:srgbClr val="442A72"/>
                  </a:gs>
                </a:gsLst>
                <a:lin ang="5400000" scaled="1"/>
              </a:gradFill>
              <a:extLst>
                <a:ext uri="{C807C97D-BFC1-408E-A445-0C87EB9F89A2}">
                  <ask:lineSketchStyleProps xmlns:ask="http://schemas.microsoft.com/office/drawing/2018/sketchyshapes" sd="1219033472">
                    <a:prstGeom prst="ellipse">
                      <a:avLst/>
                    </a:prstGeom>
                    <ask:type>
                      <ask:lineSketchCurved/>
                    </ask:type>
                  </ask:lineSketchStyleProps>
                </a:ext>
              </a:extLst>
            </a:ln>
            <a:effectLst>
              <a:outerShdw blurRad="203200" dist="38100" dir="3000000" sx="104000" sy="104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  <p:sp>
          <p:nvSpPr>
            <p:cNvPr id="11" name="תיבת טקסט 10">
              <a:extLst>
                <a:ext uri="{FF2B5EF4-FFF2-40B4-BE49-F238E27FC236}">
                  <a16:creationId xmlns:a16="http://schemas.microsoft.com/office/drawing/2014/main" id="{5B6D475D-654F-41FD-0580-FEB42FE84F53}"/>
                </a:ext>
              </a:extLst>
            </p:cNvPr>
            <p:cNvSpPr txBox="1"/>
            <p:nvPr/>
          </p:nvSpPr>
          <p:spPr>
            <a:xfrm>
              <a:off x="6916959" y="2157160"/>
              <a:ext cx="486713" cy="707886"/>
            </a:xfrm>
            <a:prstGeom prst="rect">
              <a:avLst/>
            </a:prstGeom>
            <a:noFill/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square">
              <a:spAutoFit/>
            </a:bodyPr>
            <a:lstStyle/>
            <a:p>
              <a:pPr lvl="0" algn="ctr"/>
              <a:r>
                <a:rPr lang="he-IL" sz="4000" dirty="0">
                  <a:solidFill>
                    <a:schemeClr val="bg1"/>
                  </a:solidFill>
                  <a:effectLst>
                    <a:outerShdw blurRad="190500" dist="38100" dir="2700000" sx="102000" sy="102000" algn="tl" rotWithShape="0">
                      <a:prstClr val="black">
                        <a:alpha val="40000"/>
                      </a:prstClr>
                    </a:outerShdw>
                  </a:effectLst>
                  <a:latin typeface="Talent FS Liver" panose="020B0604020202020204" charset="-79"/>
                  <a:cs typeface="Talent FS Liver" panose="020B0604020202020204" charset="-79"/>
                </a:rPr>
                <a:t>5</a:t>
              </a:r>
            </a:p>
          </p:txBody>
        </p:sp>
        <p:sp>
          <p:nvSpPr>
            <p:cNvPr id="12" name="אליפסה 11">
              <a:extLst>
                <a:ext uri="{FF2B5EF4-FFF2-40B4-BE49-F238E27FC236}">
                  <a16:creationId xmlns:a16="http://schemas.microsoft.com/office/drawing/2014/main" id="{A70AE949-1658-31DA-C696-EC3C436C5F8F}"/>
                </a:ext>
              </a:extLst>
            </p:cNvPr>
            <p:cNvSpPr/>
            <p:nvPr/>
          </p:nvSpPr>
          <p:spPr>
            <a:xfrm>
              <a:off x="3475393" y="4353954"/>
              <a:ext cx="729673" cy="740893"/>
            </a:xfrm>
            <a:custGeom>
              <a:avLst/>
              <a:gdLst>
                <a:gd name="csX0" fmla="*/ 0 w 729673"/>
                <a:gd name="csY0" fmla="*/ 370447 h 740893"/>
                <a:gd name="csX1" fmla="*/ 364837 w 729673"/>
                <a:gd name="csY1" fmla="*/ 0 h 740893"/>
                <a:gd name="csX2" fmla="*/ 729674 w 729673"/>
                <a:gd name="csY2" fmla="*/ 370447 h 740893"/>
                <a:gd name="csX3" fmla="*/ 364837 w 729673"/>
                <a:gd name="csY3" fmla="*/ 740894 h 740893"/>
                <a:gd name="csX4" fmla="*/ 0 w 729673"/>
                <a:gd name="csY4" fmla="*/ 370447 h 74089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729673" h="740893" fill="none" extrusionOk="0">
                  <a:moveTo>
                    <a:pt x="0" y="370447"/>
                  </a:moveTo>
                  <a:cubicBezTo>
                    <a:pt x="7789" y="166779"/>
                    <a:pt x="167722" y="-9011"/>
                    <a:pt x="364837" y="0"/>
                  </a:cubicBezTo>
                  <a:cubicBezTo>
                    <a:pt x="549834" y="-2526"/>
                    <a:pt x="715998" y="178731"/>
                    <a:pt x="729674" y="370447"/>
                  </a:cubicBezTo>
                  <a:cubicBezTo>
                    <a:pt x="727282" y="552233"/>
                    <a:pt x="550319" y="763146"/>
                    <a:pt x="364837" y="740894"/>
                  </a:cubicBezTo>
                  <a:cubicBezTo>
                    <a:pt x="191405" y="756604"/>
                    <a:pt x="32497" y="582853"/>
                    <a:pt x="0" y="370447"/>
                  </a:cubicBezTo>
                  <a:close/>
                </a:path>
                <a:path w="729673" h="740893" stroke="0" extrusionOk="0">
                  <a:moveTo>
                    <a:pt x="0" y="370447"/>
                  </a:moveTo>
                  <a:cubicBezTo>
                    <a:pt x="-11546" y="158733"/>
                    <a:pt x="160023" y="1246"/>
                    <a:pt x="364837" y="0"/>
                  </a:cubicBezTo>
                  <a:cubicBezTo>
                    <a:pt x="600666" y="7228"/>
                    <a:pt x="703552" y="166686"/>
                    <a:pt x="729674" y="370447"/>
                  </a:cubicBezTo>
                  <a:cubicBezTo>
                    <a:pt x="710498" y="593766"/>
                    <a:pt x="560504" y="773101"/>
                    <a:pt x="364837" y="740894"/>
                  </a:cubicBezTo>
                  <a:cubicBezTo>
                    <a:pt x="156459" y="737127"/>
                    <a:pt x="22283" y="585686"/>
                    <a:pt x="0" y="370447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300063"/>
                </a:gs>
                <a:gs pos="50000">
                  <a:srgbClr val="442A72">
                    <a:shade val="67500"/>
                    <a:satMod val="115000"/>
                  </a:srgbClr>
                </a:gs>
                <a:gs pos="100000">
                  <a:srgbClr val="442A72">
                    <a:shade val="100000"/>
                    <a:satMod val="115000"/>
                  </a:srgbClr>
                </a:gs>
              </a:gsLst>
              <a:lin ang="10800000" scaled="1"/>
              <a:tileRect/>
            </a:gradFill>
            <a:ln>
              <a:gradFill>
                <a:gsLst>
                  <a:gs pos="0">
                    <a:srgbClr val="300063"/>
                  </a:gs>
                  <a:gs pos="57000">
                    <a:srgbClr val="442A72"/>
                  </a:gs>
                  <a:gs pos="100000">
                    <a:srgbClr val="442A72"/>
                  </a:gs>
                </a:gsLst>
                <a:lin ang="5400000" scaled="1"/>
              </a:gradFill>
              <a:extLst>
                <a:ext uri="{C807C97D-BFC1-408E-A445-0C87EB9F89A2}">
                  <ask:lineSketchStyleProps xmlns:ask="http://schemas.microsoft.com/office/drawing/2018/sketchyshapes" sd="1219033472">
                    <a:prstGeom prst="ellipse">
                      <a:avLst/>
                    </a:prstGeom>
                    <ask:type>
                      <ask:lineSketchCurved/>
                    </ask:type>
                  </ask:lineSketchStyleProps>
                </a:ext>
              </a:extLst>
            </a:ln>
            <a:effectLst>
              <a:outerShdw blurRad="203200" dist="38100" dir="3000000" sx="104000" sy="104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  <p:sp>
          <p:nvSpPr>
            <p:cNvPr id="13" name="תיבת טקסט 12">
              <a:extLst>
                <a:ext uri="{FF2B5EF4-FFF2-40B4-BE49-F238E27FC236}">
                  <a16:creationId xmlns:a16="http://schemas.microsoft.com/office/drawing/2014/main" id="{98817223-DC42-3D29-B0E2-0407E06906DA}"/>
                </a:ext>
              </a:extLst>
            </p:cNvPr>
            <p:cNvSpPr txBox="1"/>
            <p:nvPr/>
          </p:nvSpPr>
          <p:spPr>
            <a:xfrm>
              <a:off x="3596872" y="4332675"/>
              <a:ext cx="486713" cy="707886"/>
            </a:xfrm>
            <a:prstGeom prst="rect">
              <a:avLst/>
            </a:prstGeom>
            <a:noFill/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square">
              <a:spAutoFit/>
            </a:bodyPr>
            <a:lstStyle/>
            <a:p>
              <a:pPr lvl="0" algn="ctr"/>
              <a:r>
                <a:rPr lang="he-IL" sz="4000" dirty="0">
                  <a:solidFill>
                    <a:schemeClr val="bg1"/>
                  </a:solidFill>
                  <a:effectLst>
                    <a:outerShdw blurRad="190500" dist="38100" dir="2700000" sx="102000" sy="102000" algn="tl" rotWithShape="0">
                      <a:prstClr val="black">
                        <a:alpha val="40000"/>
                      </a:prstClr>
                    </a:outerShdw>
                  </a:effectLst>
                  <a:latin typeface="Talent FS Liver" panose="020B0604020202020204" charset="-79"/>
                  <a:cs typeface="Talent FS Liver" panose="020B0604020202020204" charset="-79"/>
                </a:rPr>
                <a:t>6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95185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BCE1A6-2A1A-5AB4-F200-28C777A0EE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תמונה 4">
            <a:extLst>
              <a:ext uri="{FF2B5EF4-FFF2-40B4-BE49-F238E27FC236}">
                <a16:creationId xmlns:a16="http://schemas.microsoft.com/office/drawing/2014/main" id="{3959B005-06DD-7CD9-4E6C-31FA516AE5B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3" name="תמונה 12">
            <a:extLst>
              <a:ext uri="{FF2B5EF4-FFF2-40B4-BE49-F238E27FC236}">
                <a16:creationId xmlns:a16="http://schemas.microsoft.com/office/drawing/2014/main" id="{77AD7AD6-2B34-1E02-1376-D87A59C27CF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2550" y="2528348"/>
            <a:ext cx="3094540" cy="4377277"/>
          </a:xfrm>
          <a:prstGeom prst="rect">
            <a:avLst/>
          </a:prstGeom>
        </p:spPr>
      </p:pic>
      <p:pic>
        <p:nvPicPr>
          <p:cNvPr id="3" name="הקראה+חלק+ראשון3">
            <a:hlinkClick r:id="" action="ppaction://media"/>
            <a:extLst>
              <a:ext uri="{FF2B5EF4-FFF2-40B4-BE49-F238E27FC236}">
                <a16:creationId xmlns:a16="http://schemas.microsoft.com/office/drawing/2014/main" id="{A9BE4249-3312-24D4-9AE2-429E84B5130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287625" y="757680"/>
            <a:ext cx="9616750" cy="53426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7613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1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672BEB-4419-1C03-7A6C-68C0AEE9DE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תמונה 4">
            <a:extLst>
              <a:ext uri="{FF2B5EF4-FFF2-40B4-BE49-F238E27FC236}">
                <a16:creationId xmlns:a16="http://schemas.microsoft.com/office/drawing/2014/main" id="{5642C454-47E1-810E-697F-27E9E20F5FA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563" y="0"/>
            <a:ext cx="12192000" cy="6858000"/>
          </a:xfrm>
          <a:prstGeom prst="rect">
            <a:avLst/>
          </a:prstGeom>
        </p:spPr>
      </p:pic>
      <p:grpSp>
        <p:nvGrpSpPr>
          <p:cNvPr id="2" name="קבוצה 1">
            <a:extLst>
              <a:ext uri="{FF2B5EF4-FFF2-40B4-BE49-F238E27FC236}">
                <a16:creationId xmlns:a16="http://schemas.microsoft.com/office/drawing/2014/main" id="{02D4CEB3-AE07-90D9-51BD-93BD26B8E35A}"/>
              </a:ext>
            </a:extLst>
          </p:cNvPr>
          <p:cNvGrpSpPr/>
          <p:nvPr/>
        </p:nvGrpSpPr>
        <p:grpSpPr>
          <a:xfrm>
            <a:off x="-2563" y="328045"/>
            <a:ext cx="12192000" cy="2785370"/>
            <a:chOff x="-2563" y="328045"/>
            <a:chExt cx="12192000" cy="2785370"/>
          </a:xfrm>
        </p:grpSpPr>
        <p:pic>
          <p:nvPicPr>
            <p:cNvPr id="7" name="תמונה 6">
              <a:extLst>
                <a:ext uri="{FF2B5EF4-FFF2-40B4-BE49-F238E27FC236}">
                  <a16:creationId xmlns:a16="http://schemas.microsoft.com/office/drawing/2014/main" id="{64BA619F-60E0-3A3A-48A4-9AF54BCB39FF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0319" r="20774"/>
            <a:stretch>
              <a:fillRect/>
            </a:stretch>
          </p:blipFill>
          <p:spPr>
            <a:xfrm rot="10800000" flipH="1">
              <a:off x="-2563" y="581891"/>
              <a:ext cx="12192000" cy="2388945"/>
            </a:xfrm>
            <a:prstGeom prst="rect">
              <a:avLst/>
            </a:prstGeom>
          </p:spPr>
        </p:pic>
        <p:pic>
          <p:nvPicPr>
            <p:cNvPr id="9" name="תמונה 8">
              <a:extLst>
                <a:ext uri="{FF2B5EF4-FFF2-40B4-BE49-F238E27FC236}">
                  <a16:creationId xmlns:a16="http://schemas.microsoft.com/office/drawing/2014/main" id="{82F3FAE5-D7FF-1391-8CA7-FA8F7C33B29D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/>
            <a:stretch/>
          </p:blipFill>
          <p:spPr>
            <a:xfrm>
              <a:off x="485367" y="328045"/>
              <a:ext cx="1562689" cy="2785370"/>
            </a:xfrm>
            <a:prstGeom prst="rect">
              <a:avLst/>
            </a:prstGeom>
          </p:spPr>
        </p:pic>
        <p:sp>
          <p:nvSpPr>
            <p:cNvPr id="8" name="תיבת טקסט 7">
              <a:extLst>
                <a:ext uri="{FF2B5EF4-FFF2-40B4-BE49-F238E27FC236}">
                  <a16:creationId xmlns:a16="http://schemas.microsoft.com/office/drawing/2014/main" id="{80FD944E-1FB4-0958-D8DE-15EE3E7949DA}"/>
                </a:ext>
              </a:extLst>
            </p:cNvPr>
            <p:cNvSpPr txBox="1"/>
            <p:nvPr/>
          </p:nvSpPr>
          <p:spPr>
            <a:xfrm>
              <a:off x="1734125" y="1031844"/>
              <a:ext cx="9694674" cy="193899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lvl="0" algn="ctr"/>
              <a:r>
                <a:rPr lang="he-IL" sz="40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ver" pitchFamily="2" charset="-79"/>
                  <a:cs typeface="Talent FS Liver" pitchFamily="2" charset="-79"/>
                </a:rPr>
                <a:t>למה אנחנו יושבים </a:t>
              </a:r>
              <a:br>
                <a:rPr lang="en-US" sz="40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ver" pitchFamily="2" charset="-79"/>
                  <a:cs typeface="Talent FS Liver" pitchFamily="2" charset="-79"/>
                </a:rPr>
              </a:br>
              <a:r>
                <a:rPr lang="he-IL" sz="40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ver" pitchFamily="2" charset="-79"/>
                  <a:cs typeface="Talent FS Liver" pitchFamily="2" charset="-79"/>
                </a:rPr>
                <a:t>בליל הסדר "מסובין"?</a:t>
              </a:r>
            </a:p>
            <a:p>
              <a:pPr lvl="0" algn="ctr"/>
              <a:endParaRPr lang="he-IL" sz="4000" dirty="0">
                <a:gradFill>
                  <a:gsLst>
                    <a:gs pos="70000">
                      <a:srgbClr val="300063"/>
                    </a:gs>
                    <a:gs pos="52000">
                      <a:srgbClr val="4F207A"/>
                    </a:gs>
                    <a:gs pos="28000">
                      <a:srgbClr val="52267C"/>
                    </a:gs>
                  </a:gsLst>
                  <a:lin ang="0" scaled="1"/>
                </a:gradFill>
                <a:latin typeface="Talent FS Liver" pitchFamily="2" charset="-79"/>
                <a:cs typeface="Talent FS Liver" pitchFamily="2" charset="-79"/>
              </a:endParaRPr>
            </a:p>
          </p:txBody>
        </p:sp>
      </p:grpSp>
      <p:grpSp>
        <p:nvGrpSpPr>
          <p:cNvPr id="3" name="קבוצה 2">
            <a:extLst>
              <a:ext uri="{FF2B5EF4-FFF2-40B4-BE49-F238E27FC236}">
                <a16:creationId xmlns:a16="http://schemas.microsoft.com/office/drawing/2014/main" id="{50064DB8-EFF0-1AC0-7791-90DE4C2BBE5C}"/>
              </a:ext>
            </a:extLst>
          </p:cNvPr>
          <p:cNvGrpSpPr/>
          <p:nvPr/>
        </p:nvGrpSpPr>
        <p:grpSpPr>
          <a:xfrm>
            <a:off x="1148080" y="2881279"/>
            <a:ext cx="9793317" cy="2696555"/>
            <a:chOff x="1148080" y="2881279"/>
            <a:chExt cx="9793317" cy="2696555"/>
          </a:xfrm>
        </p:grpSpPr>
        <p:sp>
          <p:nvSpPr>
            <p:cNvPr id="10" name="תיבת טקסט 9">
              <a:extLst>
                <a:ext uri="{FF2B5EF4-FFF2-40B4-BE49-F238E27FC236}">
                  <a16:creationId xmlns:a16="http://schemas.microsoft.com/office/drawing/2014/main" id="{E0150854-AB1A-FC5B-E73F-44AE3AE1AB47}"/>
                </a:ext>
              </a:extLst>
            </p:cNvPr>
            <p:cNvSpPr txBox="1"/>
            <p:nvPr/>
          </p:nvSpPr>
          <p:spPr>
            <a:xfrm>
              <a:off x="2927927" y="2958327"/>
              <a:ext cx="6331021" cy="584775"/>
            </a:xfrm>
            <a:prstGeom prst="rect">
              <a:avLst/>
            </a:prstGeom>
            <a:noFill/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square">
              <a:spAutoFit/>
            </a:bodyPr>
            <a:lstStyle/>
            <a:p>
              <a:pPr lvl="0" algn="ctr"/>
              <a:r>
                <a:rPr lang="he-IL" sz="3200" dirty="0">
                  <a:solidFill>
                    <a:schemeClr val="bg1"/>
                  </a:solidFill>
                  <a:effectLst>
                    <a:outerShdw blurRad="190500" dist="38100" dir="2700000" sx="102000" sy="102000" algn="tl" rotWithShape="0">
                      <a:prstClr val="black">
                        <a:alpha val="40000"/>
                      </a:prstClr>
                    </a:outerShdw>
                  </a:effectLst>
                  <a:latin typeface="Talent FS Extra-light" panose="020B0604020202020204" charset="-79"/>
                  <a:cs typeface="Talent FS Extra-light" panose="020B0604020202020204" charset="-79"/>
                </a:rPr>
                <a:t>כי ככה יותר קל לאכול את המצה</a:t>
              </a:r>
            </a:p>
          </p:txBody>
        </p:sp>
        <p:sp>
          <p:nvSpPr>
            <p:cNvPr id="12" name="מלבן: פינות מעוגלות 11">
              <a:extLst>
                <a:ext uri="{FF2B5EF4-FFF2-40B4-BE49-F238E27FC236}">
                  <a16:creationId xmlns:a16="http://schemas.microsoft.com/office/drawing/2014/main" id="{832FB0D2-A65E-D70C-FFDA-CF1B7FFBE4D8}"/>
                </a:ext>
              </a:extLst>
            </p:cNvPr>
            <p:cNvSpPr/>
            <p:nvPr/>
          </p:nvSpPr>
          <p:spPr>
            <a:xfrm>
              <a:off x="2927926" y="2925320"/>
              <a:ext cx="6331021" cy="681691"/>
            </a:xfrm>
            <a:custGeom>
              <a:avLst/>
              <a:gdLst>
                <a:gd name="csX0" fmla="*/ 0 w 6331021"/>
                <a:gd name="csY0" fmla="*/ 340846 h 681691"/>
                <a:gd name="csX1" fmla="*/ 340846 w 6331021"/>
                <a:gd name="csY1" fmla="*/ 0 h 681691"/>
                <a:gd name="csX2" fmla="*/ 5990176 w 6331021"/>
                <a:gd name="csY2" fmla="*/ 0 h 681691"/>
                <a:gd name="csX3" fmla="*/ 6331022 w 6331021"/>
                <a:gd name="csY3" fmla="*/ 340846 h 681691"/>
                <a:gd name="csX4" fmla="*/ 6331021 w 6331021"/>
                <a:gd name="csY4" fmla="*/ 340846 h 681691"/>
                <a:gd name="csX5" fmla="*/ 5990175 w 6331021"/>
                <a:gd name="csY5" fmla="*/ 681692 h 681691"/>
                <a:gd name="csX6" fmla="*/ 340846 w 6331021"/>
                <a:gd name="csY6" fmla="*/ 681691 h 681691"/>
                <a:gd name="csX7" fmla="*/ 0 w 6331021"/>
                <a:gd name="csY7" fmla="*/ 340845 h 681691"/>
                <a:gd name="csX8" fmla="*/ 0 w 6331021"/>
                <a:gd name="csY8" fmla="*/ 340846 h 681691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6331021" h="681691" extrusionOk="0">
                  <a:moveTo>
                    <a:pt x="0" y="340846"/>
                  </a:moveTo>
                  <a:cubicBezTo>
                    <a:pt x="-23555" y="138073"/>
                    <a:pt x="123602" y="10884"/>
                    <a:pt x="340846" y="0"/>
                  </a:cubicBezTo>
                  <a:cubicBezTo>
                    <a:pt x="1294346" y="132882"/>
                    <a:pt x="4247126" y="-84951"/>
                    <a:pt x="5990176" y="0"/>
                  </a:cubicBezTo>
                  <a:cubicBezTo>
                    <a:pt x="6166462" y="11678"/>
                    <a:pt x="6325991" y="180408"/>
                    <a:pt x="6331022" y="340846"/>
                  </a:cubicBezTo>
                  <a:lnTo>
                    <a:pt x="6331021" y="340846"/>
                  </a:lnTo>
                  <a:cubicBezTo>
                    <a:pt x="6312089" y="518732"/>
                    <a:pt x="6185123" y="684895"/>
                    <a:pt x="5990175" y="681692"/>
                  </a:cubicBezTo>
                  <a:cubicBezTo>
                    <a:pt x="3614856" y="731225"/>
                    <a:pt x="2833681" y="696500"/>
                    <a:pt x="340846" y="681691"/>
                  </a:cubicBezTo>
                  <a:cubicBezTo>
                    <a:pt x="139315" y="679656"/>
                    <a:pt x="-3279" y="532176"/>
                    <a:pt x="0" y="340845"/>
                  </a:cubicBezTo>
                  <a:lnTo>
                    <a:pt x="0" y="340846"/>
                  </a:lnTo>
                  <a:close/>
                </a:path>
              </a:pathLst>
            </a:custGeom>
            <a:noFill/>
            <a:ln w="15875">
              <a:solidFill>
                <a:schemeClr val="bg1"/>
              </a:solidFill>
              <a:extLst>
                <a:ext uri="{C807C97D-BFC1-408E-A445-0C87EB9F89A2}">
                  <ask:lineSketchStyleProps xmlns:ask="http://schemas.microsoft.com/office/drawing/2018/sketchyshapes" sd="1219033472">
                    <a:prstGeom prst="roundRect">
                      <a:avLst>
                        <a:gd name="adj" fmla="val 50000"/>
                      </a:avLst>
                    </a:prstGeom>
                    <ask:type>
                      <ask:lineSketchCurved/>
                    </ask:type>
                  </ask:lineSketchStyleProps>
                </a:ext>
              </a:extLst>
            </a:ln>
            <a:effectLst>
              <a:outerShdw blurRad="520700" dist="38100" dir="600000" sx="103000" sy="103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  <p:sp>
          <p:nvSpPr>
            <p:cNvPr id="14" name="אליפסה 13">
              <a:extLst>
                <a:ext uri="{FF2B5EF4-FFF2-40B4-BE49-F238E27FC236}">
                  <a16:creationId xmlns:a16="http://schemas.microsoft.com/office/drawing/2014/main" id="{EA77500F-5543-70FD-86B2-D9C3F4F53819}"/>
                </a:ext>
              </a:extLst>
            </p:cNvPr>
            <p:cNvSpPr/>
            <p:nvPr/>
          </p:nvSpPr>
          <p:spPr>
            <a:xfrm>
              <a:off x="8994353" y="2902558"/>
              <a:ext cx="729673" cy="740893"/>
            </a:xfrm>
            <a:custGeom>
              <a:avLst/>
              <a:gdLst>
                <a:gd name="csX0" fmla="*/ 0 w 729673"/>
                <a:gd name="csY0" fmla="*/ 370447 h 740893"/>
                <a:gd name="csX1" fmla="*/ 364837 w 729673"/>
                <a:gd name="csY1" fmla="*/ 0 h 740893"/>
                <a:gd name="csX2" fmla="*/ 729674 w 729673"/>
                <a:gd name="csY2" fmla="*/ 370447 h 740893"/>
                <a:gd name="csX3" fmla="*/ 364837 w 729673"/>
                <a:gd name="csY3" fmla="*/ 740894 h 740893"/>
                <a:gd name="csX4" fmla="*/ 0 w 729673"/>
                <a:gd name="csY4" fmla="*/ 370447 h 74089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729673" h="740893" fill="none" extrusionOk="0">
                  <a:moveTo>
                    <a:pt x="0" y="370447"/>
                  </a:moveTo>
                  <a:cubicBezTo>
                    <a:pt x="7789" y="166779"/>
                    <a:pt x="167722" y="-9011"/>
                    <a:pt x="364837" y="0"/>
                  </a:cubicBezTo>
                  <a:cubicBezTo>
                    <a:pt x="549834" y="-2526"/>
                    <a:pt x="715998" y="178731"/>
                    <a:pt x="729674" y="370447"/>
                  </a:cubicBezTo>
                  <a:cubicBezTo>
                    <a:pt x="727282" y="552233"/>
                    <a:pt x="550319" y="763146"/>
                    <a:pt x="364837" y="740894"/>
                  </a:cubicBezTo>
                  <a:cubicBezTo>
                    <a:pt x="191405" y="756604"/>
                    <a:pt x="32497" y="582853"/>
                    <a:pt x="0" y="370447"/>
                  </a:cubicBezTo>
                  <a:close/>
                </a:path>
                <a:path w="729673" h="740893" stroke="0" extrusionOk="0">
                  <a:moveTo>
                    <a:pt x="0" y="370447"/>
                  </a:moveTo>
                  <a:cubicBezTo>
                    <a:pt x="-11546" y="158733"/>
                    <a:pt x="160023" y="1246"/>
                    <a:pt x="364837" y="0"/>
                  </a:cubicBezTo>
                  <a:cubicBezTo>
                    <a:pt x="600666" y="7228"/>
                    <a:pt x="703552" y="166686"/>
                    <a:pt x="729674" y="370447"/>
                  </a:cubicBezTo>
                  <a:cubicBezTo>
                    <a:pt x="710498" y="593766"/>
                    <a:pt x="560504" y="773101"/>
                    <a:pt x="364837" y="740894"/>
                  </a:cubicBezTo>
                  <a:cubicBezTo>
                    <a:pt x="156459" y="737127"/>
                    <a:pt x="22283" y="585686"/>
                    <a:pt x="0" y="370447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300063"/>
                </a:gs>
                <a:gs pos="50000">
                  <a:srgbClr val="442A72">
                    <a:shade val="67500"/>
                    <a:satMod val="115000"/>
                  </a:srgbClr>
                </a:gs>
                <a:gs pos="100000">
                  <a:srgbClr val="442A72">
                    <a:shade val="100000"/>
                    <a:satMod val="115000"/>
                  </a:srgbClr>
                </a:gs>
              </a:gsLst>
              <a:lin ang="10800000" scaled="1"/>
              <a:tileRect/>
            </a:gradFill>
            <a:ln>
              <a:gradFill>
                <a:gsLst>
                  <a:gs pos="0">
                    <a:srgbClr val="300063"/>
                  </a:gs>
                  <a:gs pos="57000">
                    <a:srgbClr val="442A72"/>
                  </a:gs>
                  <a:gs pos="100000">
                    <a:srgbClr val="442A72"/>
                  </a:gs>
                </a:gsLst>
                <a:lin ang="5400000" scaled="1"/>
              </a:gradFill>
              <a:extLst>
                <a:ext uri="{C807C97D-BFC1-408E-A445-0C87EB9F89A2}">
                  <ask:lineSketchStyleProps xmlns:ask="http://schemas.microsoft.com/office/drawing/2018/sketchyshapes" sd="1219033472">
                    <a:prstGeom prst="ellipse">
                      <a:avLst/>
                    </a:prstGeom>
                    <ask:type>
                      <ask:lineSketchCurved/>
                    </ask:type>
                  </ask:lineSketchStyleProps>
                </a:ext>
              </a:extLst>
            </a:ln>
            <a:effectLst>
              <a:outerShdw blurRad="203200" dist="38100" dir="3000000" sx="104000" sy="104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  <p:sp>
          <p:nvSpPr>
            <p:cNvPr id="13" name="תיבת טקסט 12">
              <a:extLst>
                <a:ext uri="{FF2B5EF4-FFF2-40B4-BE49-F238E27FC236}">
                  <a16:creationId xmlns:a16="http://schemas.microsoft.com/office/drawing/2014/main" id="{1D3408AD-0C23-96B8-3363-3F03AB28E0C8}"/>
                </a:ext>
              </a:extLst>
            </p:cNvPr>
            <p:cNvSpPr txBox="1"/>
            <p:nvPr/>
          </p:nvSpPr>
          <p:spPr>
            <a:xfrm>
              <a:off x="9115832" y="2881279"/>
              <a:ext cx="486713" cy="707886"/>
            </a:xfrm>
            <a:prstGeom prst="rect">
              <a:avLst/>
            </a:prstGeom>
            <a:noFill/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square">
              <a:spAutoFit/>
            </a:bodyPr>
            <a:lstStyle/>
            <a:p>
              <a:pPr lvl="0" algn="ctr"/>
              <a:r>
                <a:rPr lang="he-IL" sz="4000" dirty="0">
                  <a:solidFill>
                    <a:schemeClr val="bg1"/>
                  </a:solidFill>
                  <a:effectLst>
                    <a:outerShdw blurRad="190500" dist="38100" dir="2700000" sx="102000" sy="102000" algn="tl" rotWithShape="0">
                      <a:prstClr val="black">
                        <a:alpha val="40000"/>
                      </a:prstClr>
                    </a:outerShdw>
                  </a:effectLst>
                  <a:latin typeface="Talent FS Liver" panose="020B0604020202020204" charset="-79"/>
                  <a:cs typeface="Talent FS Liver" panose="020B0604020202020204" charset="-79"/>
                </a:rPr>
                <a:t>נ</a:t>
              </a:r>
            </a:p>
          </p:txBody>
        </p:sp>
        <p:sp>
          <p:nvSpPr>
            <p:cNvPr id="15" name="תיבת טקסט 14">
              <a:extLst>
                <a:ext uri="{FF2B5EF4-FFF2-40B4-BE49-F238E27FC236}">
                  <a16:creationId xmlns:a16="http://schemas.microsoft.com/office/drawing/2014/main" id="{CCE6987C-CA06-F2BE-8F7A-EFDA49C6EB65}"/>
                </a:ext>
              </a:extLst>
            </p:cNvPr>
            <p:cNvSpPr txBox="1"/>
            <p:nvPr/>
          </p:nvSpPr>
          <p:spPr>
            <a:xfrm>
              <a:off x="1148080" y="3939360"/>
              <a:ext cx="9479279" cy="584775"/>
            </a:xfrm>
            <a:prstGeom prst="rect">
              <a:avLst/>
            </a:prstGeom>
            <a:noFill/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square">
              <a:spAutoFit/>
            </a:bodyPr>
            <a:lstStyle/>
            <a:p>
              <a:pPr lvl="0" algn="ctr"/>
              <a:r>
                <a:rPr lang="he-IL" sz="3200" dirty="0">
                  <a:solidFill>
                    <a:schemeClr val="bg1"/>
                  </a:solidFill>
                  <a:effectLst>
                    <a:outerShdw blurRad="190500" dist="38100" dir="2700000" sx="102000" sy="102000" algn="tl" rotWithShape="0">
                      <a:prstClr val="black">
                        <a:alpha val="40000"/>
                      </a:prstClr>
                    </a:outerShdw>
                  </a:effectLst>
                  <a:latin typeface="Talent FS Extra-light" panose="020B0604020202020204" charset="-79"/>
                  <a:cs typeface="Talent FS Extra-light" panose="020B0604020202020204" charset="-79"/>
                </a:rPr>
                <a:t>כי ככה יושבים "בני מלכים", בצורה משוחררת ונוחה</a:t>
              </a:r>
            </a:p>
          </p:txBody>
        </p:sp>
        <p:sp>
          <p:nvSpPr>
            <p:cNvPr id="16" name="מלבן: פינות מעוגלות 15">
              <a:extLst>
                <a:ext uri="{FF2B5EF4-FFF2-40B4-BE49-F238E27FC236}">
                  <a16:creationId xmlns:a16="http://schemas.microsoft.com/office/drawing/2014/main" id="{BFBEA71C-CC9A-124F-CF24-C353DE83D67D}"/>
                </a:ext>
              </a:extLst>
            </p:cNvPr>
            <p:cNvSpPr/>
            <p:nvPr/>
          </p:nvSpPr>
          <p:spPr>
            <a:xfrm>
              <a:off x="1320800" y="3906353"/>
              <a:ext cx="9154643" cy="681691"/>
            </a:xfrm>
            <a:custGeom>
              <a:avLst/>
              <a:gdLst>
                <a:gd name="csX0" fmla="*/ 0 w 9154643"/>
                <a:gd name="csY0" fmla="*/ 340846 h 681691"/>
                <a:gd name="csX1" fmla="*/ 340846 w 9154643"/>
                <a:gd name="csY1" fmla="*/ 0 h 681691"/>
                <a:gd name="csX2" fmla="*/ 8813798 w 9154643"/>
                <a:gd name="csY2" fmla="*/ 0 h 681691"/>
                <a:gd name="csX3" fmla="*/ 9154644 w 9154643"/>
                <a:gd name="csY3" fmla="*/ 340846 h 681691"/>
                <a:gd name="csX4" fmla="*/ 9154643 w 9154643"/>
                <a:gd name="csY4" fmla="*/ 340846 h 681691"/>
                <a:gd name="csX5" fmla="*/ 8813797 w 9154643"/>
                <a:gd name="csY5" fmla="*/ 681692 h 681691"/>
                <a:gd name="csX6" fmla="*/ 340846 w 9154643"/>
                <a:gd name="csY6" fmla="*/ 681691 h 681691"/>
                <a:gd name="csX7" fmla="*/ 0 w 9154643"/>
                <a:gd name="csY7" fmla="*/ 340845 h 681691"/>
                <a:gd name="csX8" fmla="*/ 0 w 9154643"/>
                <a:gd name="csY8" fmla="*/ 340846 h 681691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9154643" h="681691" extrusionOk="0">
                  <a:moveTo>
                    <a:pt x="0" y="340846"/>
                  </a:moveTo>
                  <a:cubicBezTo>
                    <a:pt x="-23555" y="138073"/>
                    <a:pt x="123602" y="10884"/>
                    <a:pt x="340846" y="0"/>
                  </a:cubicBezTo>
                  <a:cubicBezTo>
                    <a:pt x="4164753" y="132882"/>
                    <a:pt x="6053246" y="-84951"/>
                    <a:pt x="8813798" y="0"/>
                  </a:cubicBezTo>
                  <a:cubicBezTo>
                    <a:pt x="8990084" y="11678"/>
                    <a:pt x="9149613" y="180408"/>
                    <a:pt x="9154644" y="340846"/>
                  </a:cubicBezTo>
                  <a:lnTo>
                    <a:pt x="9154643" y="340846"/>
                  </a:lnTo>
                  <a:cubicBezTo>
                    <a:pt x="9135711" y="518732"/>
                    <a:pt x="9008745" y="684895"/>
                    <a:pt x="8813797" y="681692"/>
                  </a:cubicBezTo>
                  <a:cubicBezTo>
                    <a:pt x="4700182" y="731225"/>
                    <a:pt x="1578280" y="696500"/>
                    <a:pt x="340846" y="681691"/>
                  </a:cubicBezTo>
                  <a:cubicBezTo>
                    <a:pt x="139315" y="679656"/>
                    <a:pt x="-3279" y="532176"/>
                    <a:pt x="0" y="340845"/>
                  </a:cubicBezTo>
                  <a:lnTo>
                    <a:pt x="0" y="340846"/>
                  </a:lnTo>
                  <a:close/>
                </a:path>
              </a:pathLst>
            </a:custGeom>
            <a:noFill/>
            <a:ln w="15875">
              <a:solidFill>
                <a:schemeClr val="bg1"/>
              </a:solidFill>
              <a:extLst>
                <a:ext uri="{C807C97D-BFC1-408E-A445-0C87EB9F89A2}">
                  <ask:lineSketchStyleProps xmlns:ask="http://schemas.microsoft.com/office/drawing/2018/sketchyshapes" sd="1219033472">
                    <a:prstGeom prst="roundRect">
                      <a:avLst>
                        <a:gd name="adj" fmla="val 50000"/>
                      </a:avLst>
                    </a:prstGeom>
                    <ask:type>
                      <ask:lineSketchCurved/>
                    </ask:type>
                  </ask:lineSketchStyleProps>
                </a:ext>
              </a:extLst>
            </a:ln>
            <a:effectLst>
              <a:outerShdw blurRad="520700" dist="38100" dir="600000" sx="103000" sy="103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  <p:sp>
          <p:nvSpPr>
            <p:cNvPr id="17" name="אליפסה 16">
              <a:extLst>
                <a:ext uri="{FF2B5EF4-FFF2-40B4-BE49-F238E27FC236}">
                  <a16:creationId xmlns:a16="http://schemas.microsoft.com/office/drawing/2014/main" id="{2B9C3D85-9FFF-5D10-1FB4-4916FE24AB1C}"/>
                </a:ext>
              </a:extLst>
            </p:cNvPr>
            <p:cNvSpPr/>
            <p:nvPr/>
          </p:nvSpPr>
          <p:spPr>
            <a:xfrm>
              <a:off x="10211724" y="3848152"/>
              <a:ext cx="729673" cy="740893"/>
            </a:xfrm>
            <a:custGeom>
              <a:avLst/>
              <a:gdLst>
                <a:gd name="csX0" fmla="*/ 0 w 729673"/>
                <a:gd name="csY0" fmla="*/ 370447 h 740893"/>
                <a:gd name="csX1" fmla="*/ 364837 w 729673"/>
                <a:gd name="csY1" fmla="*/ 0 h 740893"/>
                <a:gd name="csX2" fmla="*/ 729674 w 729673"/>
                <a:gd name="csY2" fmla="*/ 370447 h 740893"/>
                <a:gd name="csX3" fmla="*/ 364837 w 729673"/>
                <a:gd name="csY3" fmla="*/ 740894 h 740893"/>
                <a:gd name="csX4" fmla="*/ 0 w 729673"/>
                <a:gd name="csY4" fmla="*/ 370447 h 74089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729673" h="740893" fill="none" extrusionOk="0">
                  <a:moveTo>
                    <a:pt x="0" y="370447"/>
                  </a:moveTo>
                  <a:cubicBezTo>
                    <a:pt x="7789" y="166779"/>
                    <a:pt x="167722" y="-9011"/>
                    <a:pt x="364837" y="0"/>
                  </a:cubicBezTo>
                  <a:cubicBezTo>
                    <a:pt x="549834" y="-2526"/>
                    <a:pt x="715998" y="178731"/>
                    <a:pt x="729674" y="370447"/>
                  </a:cubicBezTo>
                  <a:cubicBezTo>
                    <a:pt x="727282" y="552233"/>
                    <a:pt x="550319" y="763146"/>
                    <a:pt x="364837" y="740894"/>
                  </a:cubicBezTo>
                  <a:cubicBezTo>
                    <a:pt x="191405" y="756604"/>
                    <a:pt x="32497" y="582853"/>
                    <a:pt x="0" y="370447"/>
                  </a:cubicBezTo>
                  <a:close/>
                </a:path>
                <a:path w="729673" h="740893" stroke="0" extrusionOk="0">
                  <a:moveTo>
                    <a:pt x="0" y="370447"/>
                  </a:moveTo>
                  <a:cubicBezTo>
                    <a:pt x="-11546" y="158733"/>
                    <a:pt x="160023" y="1246"/>
                    <a:pt x="364837" y="0"/>
                  </a:cubicBezTo>
                  <a:cubicBezTo>
                    <a:pt x="600666" y="7228"/>
                    <a:pt x="703552" y="166686"/>
                    <a:pt x="729674" y="370447"/>
                  </a:cubicBezTo>
                  <a:cubicBezTo>
                    <a:pt x="710498" y="593766"/>
                    <a:pt x="560504" y="773101"/>
                    <a:pt x="364837" y="740894"/>
                  </a:cubicBezTo>
                  <a:cubicBezTo>
                    <a:pt x="156459" y="737127"/>
                    <a:pt x="22283" y="585686"/>
                    <a:pt x="0" y="370447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300063"/>
                </a:gs>
                <a:gs pos="50000">
                  <a:srgbClr val="442A72">
                    <a:shade val="67500"/>
                    <a:satMod val="115000"/>
                  </a:srgbClr>
                </a:gs>
                <a:gs pos="100000">
                  <a:srgbClr val="442A72">
                    <a:shade val="100000"/>
                    <a:satMod val="115000"/>
                  </a:srgbClr>
                </a:gs>
              </a:gsLst>
              <a:lin ang="10800000" scaled="1"/>
              <a:tileRect/>
            </a:gradFill>
            <a:ln>
              <a:gradFill>
                <a:gsLst>
                  <a:gs pos="0">
                    <a:srgbClr val="300063"/>
                  </a:gs>
                  <a:gs pos="57000">
                    <a:srgbClr val="442A72"/>
                  </a:gs>
                  <a:gs pos="100000">
                    <a:srgbClr val="442A72"/>
                  </a:gs>
                </a:gsLst>
                <a:lin ang="5400000" scaled="1"/>
              </a:gradFill>
              <a:extLst>
                <a:ext uri="{C807C97D-BFC1-408E-A445-0C87EB9F89A2}">
                  <ask:lineSketchStyleProps xmlns:ask="http://schemas.microsoft.com/office/drawing/2018/sketchyshapes" sd="1219033472">
                    <a:prstGeom prst="ellipse">
                      <a:avLst/>
                    </a:prstGeom>
                    <ask:type>
                      <ask:lineSketchCurved/>
                    </ask:type>
                  </ask:lineSketchStyleProps>
                </a:ext>
              </a:extLst>
            </a:ln>
            <a:effectLst>
              <a:outerShdw blurRad="203200" dist="38100" dir="3000000" sx="104000" sy="104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  <p:sp>
          <p:nvSpPr>
            <p:cNvPr id="18" name="תיבת טקסט 17">
              <a:extLst>
                <a:ext uri="{FF2B5EF4-FFF2-40B4-BE49-F238E27FC236}">
                  <a16:creationId xmlns:a16="http://schemas.microsoft.com/office/drawing/2014/main" id="{6B18F768-37AC-2076-2E98-16ADE1CB4ABD}"/>
                </a:ext>
              </a:extLst>
            </p:cNvPr>
            <p:cNvSpPr txBox="1"/>
            <p:nvPr/>
          </p:nvSpPr>
          <p:spPr>
            <a:xfrm>
              <a:off x="10333203" y="3826873"/>
              <a:ext cx="486713" cy="707886"/>
            </a:xfrm>
            <a:prstGeom prst="rect">
              <a:avLst/>
            </a:prstGeom>
            <a:noFill/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square">
              <a:spAutoFit/>
            </a:bodyPr>
            <a:lstStyle/>
            <a:p>
              <a:pPr lvl="0" algn="ctr"/>
              <a:r>
                <a:rPr lang="he-IL" sz="4000" dirty="0">
                  <a:solidFill>
                    <a:schemeClr val="bg1"/>
                  </a:solidFill>
                  <a:effectLst>
                    <a:outerShdw blurRad="190500" dist="38100" dir="2700000" sx="102000" sy="102000" algn="tl" rotWithShape="0">
                      <a:prstClr val="black">
                        <a:alpha val="40000"/>
                      </a:prstClr>
                    </a:outerShdw>
                  </a:effectLst>
                  <a:latin typeface="Talent FS Liver" panose="020B0604020202020204" charset="-79"/>
                  <a:cs typeface="Talent FS Liver" panose="020B0604020202020204" charset="-79"/>
                </a:rPr>
                <a:t>ו</a:t>
              </a:r>
            </a:p>
          </p:txBody>
        </p:sp>
        <p:sp>
          <p:nvSpPr>
            <p:cNvPr id="19" name="תיבת טקסט 18">
              <a:extLst>
                <a:ext uri="{FF2B5EF4-FFF2-40B4-BE49-F238E27FC236}">
                  <a16:creationId xmlns:a16="http://schemas.microsoft.com/office/drawing/2014/main" id="{D5077DFA-042C-F0B6-97D2-D735F280987A}"/>
                </a:ext>
              </a:extLst>
            </p:cNvPr>
            <p:cNvSpPr txBox="1"/>
            <p:nvPr/>
          </p:nvSpPr>
          <p:spPr>
            <a:xfrm>
              <a:off x="2930489" y="4892710"/>
              <a:ext cx="6331021" cy="584775"/>
            </a:xfrm>
            <a:prstGeom prst="rect">
              <a:avLst/>
            </a:prstGeom>
            <a:noFill/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square">
              <a:spAutoFit/>
            </a:bodyPr>
            <a:lstStyle/>
            <a:p>
              <a:pPr lvl="0" algn="ctr"/>
              <a:r>
                <a:rPr lang="he-IL" sz="3200" dirty="0">
                  <a:solidFill>
                    <a:schemeClr val="bg1"/>
                  </a:solidFill>
                  <a:effectLst>
                    <a:outerShdw blurRad="190500" dist="38100" dir="2700000" sx="102000" sy="102000" algn="tl" rotWithShape="0">
                      <a:prstClr val="black">
                        <a:alpha val="40000"/>
                      </a:prstClr>
                    </a:outerShdw>
                  </a:effectLst>
                  <a:latin typeface="Talent FS Extra-light" panose="020B0604020202020204" charset="-79"/>
                  <a:cs typeface="Talent FS Extra-light" panose="020B0604020202020204" charset="-79"/>
                </a:rPr>
                <a:t>כי כך אכלו אבותינו במצרים</a:t>
              </a:r>
            </a:p>
          </p:txBody>
        </p:sp>
        <p:sp>
          <p:nvSpPr>
            <p:cNvPr id="20" name="מלבן: פינות מעוגלות 19">
              <a:extLst>
                <a:ext uri="{FF2B5EF4-FFF2-40B4-BE49-F238E27FC236}">
                  <a16:creationId xmlns:a16="http://schemas.microsoft.com/office/drawing/2014/main" id="{FD2AACCA-968B-BD38-C4FA-844B4EA2ACE1}"/>
                </a:ext>
              </a:extLst>
            </p:cNvPr>
            <p:cNvSpPr/>
            <p:nvPr/>
          </p:nvSpPr>
          <p:spPr>
            <a:xfrm>
              <a:off x="3383280" y="4859703"/>
              <a:ext cx="5560988" cy="681691"/>
            </a:xfrm>
            <a:custGeom>
              <a:avLst/>
              <a:gdLst>
                <a:gd name="csX0" fmla="*/ 0 w 5560988"/>
                <a:gd name="csY0" fmla="*/ 340846 h 681691"/>
                <a:gd name="csX1" fmla="*/ 340846 w 5560988"/>
                <a:gd name="csY1" fmla="*/ 0 h 681691"/>
                <a:gd name="csX2" fmla="*/ 5220143 w 5560988"/>
                <a:gd name="csY2" fmla="*/ 0 h 681691"/>
                <a:gd name="csX3" fmla="*/ 5560989 w 5560988"/>
                <a:gd name="csY3" fmla="*/ 340846 h 681691"/>
                <a:gd name="csX4" fmla="*/ 5560988 w 5560988"/>
                <a:gd name="csY4" fmla="*/ 340846 h 681691"/>
                <a:gd name="csX5" fmla="*/ 5220142 w 5560988"/>
                <a:gd name="csY5" fmla="*/ 681692 h 681691"/>
                <a:gd name="csX6" fmla="*/ 340846 w 5560988"/>
                <a:gd name="csY6" fmla="*/ 681691 h 681691"/>
                <a:gd name="csX7" fmla="*/ 0 w 5560988"/>
                <a:gd name="csY7" fmla="*/ 340845 h 681691"/>
                <a:gd name="csX8" fmla="*/ 0 w 5560988"/>
                <a:gd name="csY8" fmla="*/ 340846 h 681691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5560988" h="681691" extrusionOk="0">
                  <a:moveTo>
                    <a:pt x="0" y="340846"/>
                  </a:moveTo>
                  <a:cubicBezTo>
                    <a:pt x="-23555" y="138073"/>
                    <a:pt x="123602" y="10884"/>
                    <a:pt x="340846" y="0"/>
                  </a:cubicBezTo>
                  <a:cubicBezTo>
                    <a:pt x="1653036" y="132882"/>
                    <a:pt x="2823565" y="-84951"/>
                    <a:pt x="5220143" y="0"/>
                  </a:cubicBezTo>
                  <a:cubicBezTo>
                    <a:pt x="5396429" y="11678"/>
                    <a:pt x="5555958" y="180408"/>
                    <a:pt x="5560989" y="340846"/>
                  </a:cubicBezTo>
                  <a:lnTo>
                    <a:pt x="5560988" y="340846"/>
                  </a:lnTo>
                  <a:cubicBezTo>
                    <a:pt x="5542056" y="518732"/>
                    <a:pt x="5415090" y="684895"/>
                    <a:pt x="5220142" y="681692"/>
                  </a:cubicBezTo>
                  <a:cubicBezTo>
                    <a:pt x="2998445" y="731225"/>
                    <a:pt x="2056508" y="696500"/>
                    <a:pt x="340846" y="681691"/>
                  </a:cubicBezTo>
                  <a:cubicBezTo>
                    <a:pt x="139315" y="679656"/>
                    <a:pt x="-3279" y="532176"/>
                    <a:pt x="0" y="340845"/>
                  </a:cubicBezTo>
                  <a:lnTo>
                    <a:pt x="0" y="340846"/>
                  </a:lnTo>
                  <a:close/>
                </a:path>
              </a:pathLst>
            </a:custGeom>
            <a:noFill/>
            <a:ln w="15875">
              <a:solidFill>
                <a:schemeClr val="bg1"/>
              </a:solidFill>
              <a:extLst>
                <a:ext uri="{C807C97D-BFC1-408E-A445-0C87EB9F89A2}">
                  <ask:lineSketchStyleProps xmlns:ask="http://schemas.microsoft.com/office/drawing/2018/sketchyshapes" sd="1219033472">
                    <a:prstGeom prst="roundRect">
                      <a:avLst>
                        <a:gd name="adj" fmla="val 50000"/>
                      </a:avLst>
                    </a:prstGeom>
                    <ask:type>
                      <ask:lineSketchCurved/>
                    </ask:type>
                  </ask:lineSketchStyleProps>
                </a:ext>
              </a:extLst>
            </a:ln>
            <a:effectLst>
              <a:outerShdw blurRad="520700" dist="38100" dir="600000" sx="103000" sy="103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  <p:sp>
          <p:nvSpPr>
            <p:cNvPr id="21" name="אליפסה 20">
              <a:extLst>
                <a:ext uri="{FF2B5EF4-FFF2-40B4-BE49-F238E27FC236}">
                  <a16:creationId xmlns:a16="http://schemas.microsoft.com/office/drawing/2014/main" id="{BA56B1AD-F630-8B04-D633-49F9D08A5C3F}"/>
                </a:ext>
              </a:extLst>
            </p:cNvPr>
            <p:cNvSpPr/>
            <p:nvPr/>
          </p:nvSpPr>
          <p:spPr>
            <a:xfrm>
              <a:off x="8539715" y="4836941"/>
              <a:ext cx="729673" cy="740893"/>
            </a:xfrm>
            <a:custGeom>
              <a:avLst/>
              <a:gdLst>
                <a:gd name="csX0" fmla="*/ 0 w 729673"/>
                <a:gd name="csY0" fmla="*/ 370447 h 740893"/>
                <a:gd name="csX1" fmla="*/ 364837 w 729673"/>
                <a:gd name="csY1" fmla="*/ 0 h 740893"/>
                <a:gd name="csX2" fmla="*/ 729674 w 729673"/>
                <a:gd name="csY2" fmla="*/ 370447 h 740893"/>
                <a:gd name="csX3" fmla="*/ 364837 w 729673"/>
                <a:gd name="csY3" fmla="*/ 740894 h 740893"/>
                <a:gd name="csX4" fmla="*/ 0 w 729673"/>
                <a:gd name="csY4" fmla="*/ 370447 h 74089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729673" h="740893" fill="none" extrusionOk="0">
                  <a:moveTo>
                    <a:pt x="0" y="370447"/>
                  </a:moveTo>
                  <a:cubicBezTo>
                    <a:pt x="7789" y="166779"/>
                    <a:pt x="167722" y="-9011"/>
                    <a:pt x="364837" y="0"/>
                  </a:cubicBezTo>
                  <a:cubicBezTo>
                    <a:pt x="549834" y="-2526"/>
                    <a:pt x="715998" y="178731"/>
                    <a:pt x="729674" y="370447"/>
                  </a:cubicBezTo>
                  <a:cubicBezTo>
                    <a:pt x="727282" y="552233"/>
                    <a:pt x="550319" y="763146"/>
                    <a:pt x="364837" y="740894"/>
                  </a:cubicBezTo>
                  <a:cubicBezTo>
                    <a:pt x="191405" y="756604"/>
                    <a:pt x="32497" y="582853"/>
                    <a:pt x="0" y="370447"/>
                  </a:cubicBezTo>
                  <a:close/>
                </a:path>
                <a:path w="729673" h="740893" stroke="0" extrusionOk="0">
                  <a:moveTo>
                    <a:pt x="0" y="370447"/>
                  </a:moveTo>
                  <a:cubicBezTo>
                    <a:pt x="-11546" y="158733"/>
                    <a:pt x="160023" y="1246"/>
                    <a:pt x="364837" y="0"/>
                  </a:cubicBezTo>
                  <a:cubicBezTo>
                    <a:pt x="600666" y="7228"/>
                    <a:pt x="703552" y="166686"/>
                    <a:pt x="729674" y="370447"/>
                  </a:cubicBezTo>
                  <a:cubicBezTo>
                    <a:pt x="710498" y="593766"/>
                    <a:pt x="560504" y="773101"/>
                    <a:pt x="364837" y="740894"/>
                  </a:cubicBezTo>
                  <a:cubicBezTo>
                    <a:pt x="156459" y="737127"/>
                    <a:pt x="22283" y="585686"/>
                    <a:pt x="0" y="370447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300063"/>
                </a:gs>
                <a:gs pos="50000">
                  <a:srgbClr val="442A72">
                    <a:shade val="67500"/>
                    <a:satMod val="115000"/>
                  </a:srgbClr>
                </a:gs>
                <a:gs pos="100000">
                  <a:srgbClr val="442A72">
                    <a:shade val="100000"/>
                    <a:satMod val="115000"/>
                  </a:srgbClr>
                </a:gs>
              </a:gsLst>
              <a:lin ang="10800000" scaled="1"/>
              <a:tileRect/>
            </a:gradFill>
            <a:ln>
              <a:gradFill>
                <a:gsLst>
                  <a:gs pos="0">
                    <a:srgbClr val="300063"/>
                  </a:gs>
                  <a:gs pos="57000">
                    <a:srgbClr val="442A72"/>
                  </a:gs>
                  <a:gs pos="100000">
                    <a:srgbClr val="442A72"/>
                  </a:gs>
                </a:gsLst>
                <a:lin ang="5400000" scaled="1"/>
              </a:gradFill>
              <a:extLst>
                <a:ext uri="{C807C97D-BFC1-408E-A445-0C87EB9F89A2}">
                  <ask:lineSketchStyleProps xmlns:ask="http://schemas.microsoft.com/office/drawing/2018/sketchyshapes" sd="1219033472">
                    <a:prstGeom prst="ellipse">
                      <a:avLst/>
                    </a:prstGeom>
                    <ask:type>
                      <ask:lineSketchCurved/>
                    </ask:type>
                  </ask:lineSketchStyleProps>
                </a:ext>
              </a:extLst>
            </a:ln>
            <a:effectLst>
              <a:outerShdw blurRad="203200" dist="38100" dir="3000000" sx="104000" sy="104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  <p:sp>
          <p:nvSpPr>
            <p:cNvPr id="22" name="תיבת טקסט 21">
              <a:extLst>
                <a:ext uri="{FF2B5EF4-FFF2-40B4-BE49-F238E27FC236}">
                  <a16:creationId xmlns:a16="http://schemas.microsoft.com/office/drawing/2014/main" id="{21F498CA-044F-21C4-5F2E-EE94429486F8}"/>
                </a:ext>
              </a:extLst>
            </p:cNvPr>
            <p:cNvSpPr txBox="1"/>
            <p:nvPr/>
          </p:nvSpPr>
          <p:spPr>
            <a:xfrm>
              <a:off x="8661194" y="4815662"/>
              <a:ext cx="486713" cy="707886"/>
            </a:xfrm>
            <a:prstGeom prst="rect">
              <a:avLst/>
            </a:prstGeom>
            <a:noFill/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square">
              <a:spAutoFit/>
            </a:bodyPr>
            <a:lstStyle/>
            <a:p>
              <a:pPr lvl="0" algn="ctr"/>
              <a:r>
                <a:rPr lang="he-IL" sz="4000" dirty="0">
                  <a:solidFill>
                    <a:schemeClr val="bg1"/>
                  </a:solidFill>
                  <a:effectLst>
                    <a:outerShdw blurRad="190500" dist="38100" dir="2700000" sx="102000" sy="102000" algn="tl" rotWithShape="0">
                      <a:prstClr val="black">
                        <a:alpha val="40000"/>
                      </a:prstClr>
                    </a:outerShdw>
                  </a:effectLst>
                  <a:latin typeface="Talent FS Liver" panose="020B0604020202020204" charset="-79"/>
                  <a:cs typeface="Talent FS Liver" panose="020B0604020202020204" charset="-79"/>
                </a:rPr>
                <a:t>פ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3336793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F1422F-2BC5-9248-D5BF-80B5E7E3FC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תמונה 4">
            <a:extLst>
              <a:ext uri="{FF2B5EF4-FFF2-40B4-BE49-F238E27FC236}">
                <a16:creationId xmlns:a16="http://schemas.microsoft.com/office/drawing/2014/main" id="{5CED0EDC-7B44-A508-612D-E9C31310270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563" y="0"/>
            <a:ext cx="12192000" cy="6858000"/>
          </a:xfrm>
          <a:prstGeom prst="rect">
            <a:avLst/>
          </a:prstGeom>
        </p:spPr>
      </p:pic>
      <p:pic>
        <p:nvPicPr>
          <p:cNvPr id="7" name="תמונה 6">
            <a:extLst>
              <a:ext uri="{FF2B5EF4-FFF2-40B4-BE49-F238E27FC236}">
                <a16:creationId xmlns:a16="http://schemas.microsoft.com/office/drawing/2014/main" id="{CCA2F8E1-4811-997E-C55F-8DF2CA8B15EF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19" r="20774"/>
          <a:stretch>
            <a:fillRect/>
          </a:stretch>
        </p:blipFill>
        <p:spPr>
          <a:xfrm rot="10800000" flipH="1">
            <a:off x="-2563" y="581891"/>
            <a:ext cx="12192000" cy="2388945"/>
          </a:xfrm>
          <a:prstGeom prst="rect">
            <a:avLst/>
          </a:prstGeom>
        </p:spPr>
      </p:pic>
      <p:pic>
        <p:nvPicPr>
          <p:cNvPr id="9" name="תמונה 8">
            <a:extLst>
              <a:ext uri="{FF2B5EF4-FFF2-40B4-BE49-F238E27FC236}">
                <a16:creationId xmlns:a16="http://schemas.microsoft.com/office/drawing/2014/main" id="{6898D81F-8E89-D33A-9A7D-DD1703CD8D4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485367" y="328045"/>
            <a:ext cx="1562689" cy="2785370"/>
          </a:xfrm>
          <a:prstGeom prst="rect">
            <a:avLst/>
          </a:prstGeom>
        </p:spPr>
      </p:pic>
      <p:sp>
        <p:nvSpPr>
          <p:cNvPr id="8" name="תיבת טקסט 7">
            <a:extLst>
              <a:ext uri="{FF2B5EF4-FFF2-40B4-BE49-F238E27FC236}">
                <a16:creationId xmlns:a16="http://schemas.microsoft.com/office/drawing/2014/main" id="{5F1BE330-CE53-1C49-06A1-E14857CD831B}"/>
              </a:ext>
            </a:extLst>
          </p:cNvPr>
          <p:cNvSpPr txBox="1"/>
          <p:nvPr/>
        </p:nvSpPr>
        <p:spPr>
          <a:xfrm>
            <a:off x="1734125" y="1031844"/>
            <a:ext cx="9694674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he-IL" sz="4000" dirty="0">
                <a:gradFill>
                  <a:gsLst>
                    <a:gs pos="70000">
                      <a:srgbClr val="300063"/>
                    </a:gs>
                    <a:gs pos="52000">
                      <a:srgbClr val="4F207A"/>
                    </a:gs>
                    <a:gs pos="28000">
                      <a:srgbClr val="52267C"/>
                    </a:gs>
                  </a:gsLst>
                  <a:lin ang="0" scaled="1"/>
                </a:gradFill>
                <a:latin typeface="Talent FS Liver" pitchFamily="2" charset="-79"/>
                <a:cs typeface="Talent FS Liver" pitchFamily="2" charset="-79"/>
              </a:rPr>
              <a:t>למה אנחנו יושבים </a:t>
            </a:r>
            <a:br>
              <a:rPr lang="en-US" sz="4000" dirty="0">
                <a:gradFill>
                  <a:gsLst>
                    <a:gs pos="70000">
                      <a:srgbClr val="300063"/>
                    </a:gs>
                    <a:gs pos="52000">
                      <a:srgbClr val="4F207A"/>
                    </a:gs>
                    <a:gs pos="28000">
                      <a:srgbClr val="52267C"/>
                    </a:gs>
                  </a:gsLst>
                  <a:lin ang="0" scaled="1"/>
                </a:gradFill>
                <a:latin typeface="Talent FS Liver" pitchFamily="2" charset="-79"/>
                <a:cs typeface="Talent FS Liver" pitchFamily="2" charset="-79"/>
              </a:rPr>
            </a:br>
            <a:r>
              <a:rPr lang="he-IL" sz="4000" dirty="0">
                <a:gradFill>
                  <a:gsLst>
                    <a:gs pos="70000">
                      <a:srgbClr val="300063"/>
                    </a:gs>
                    <a:gs pos="52000">
                      <a:srgbClr val="4F207A"/>
                    </a:gs>
                    <a:gs pos="28000">
                      <a:srgbClr val="52267C"/>
                    </a:gs>
                  </a:gsLst>
                  <a:lin ang="0" scaled="1"/>
                </a:gradFill>
                <a:latin typeface="Talent FS Liver" pitchFamily="2" charset="-79"/>
                <a:cs typeface="Talent FS Liver" pitchFamily="2" charset="-79"/>
              </a:rPr>
              <a:t>בליל הסדר "מסובין"?</a:t>
            </a:r>
          </a:p>
          <a:p>
            <a:pPr lvl="0" algn="ctr"/>
            <a:endParaRPr lang="he-IL" sz="4000" dirty="0">
              <a:gradFill>
                <a:gsLst>
                  <a:gs pos="70000">
                    <a:srgbClr val="300063"/>
                  </a:gs>
                  <a:gs pos="52000">
                    <a:srgbClr val="4F207A"/>
                  </a:gs>
                  <a:gs pos="28000">
                    <a:srgbClr val="52267C"/>
                  </a:gs>
                </a:gsLst>
                <a:lin ang="0" scaled="1"/>
              </a:gradFill>
              <a:latin typeface="Talent FS Liver" pitchFamily="2" charset="-79"/>
              <a:cs typeface="Talent FS Liver" pitchFamily="2" charset="-79"/>
            </a:endParaRPr>
          </a:p>
        </p:txBody>
      </p:sp>
      <p:sp>
        <p:nvSpPr>
          <p:cNvPr id="10" name="תיבת טקסט 9">
            <a:extLst>
              <a:ext uri="{FF2B5EF4-FFF2-40B4-BE49-F238E27FC236}">
                <a16:creationId xmlns:a16="http://schemas.microsoft.com/office/drawing/2014/main" id="{2D97442E-BC1A-F528-2A77-A802B6D54D81}"/>
              </a:ext>
            </a:extLst>
          </p:cNvPr>
          <p:cNvSpPr txBox="1"/>
          <p:nvPr/>
        </p:nvSpPr>
        <p:spPr>
          <a:xfrm>
            <a:off x="2927927" y="2958327"/>
            <a:ext cx="6331021" cy="58477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/>
          <a:p>
            <a:pPr lvl="0" algn="ctr"/>
            <a:r>
              <a:rPr lang="he-IL" sz="3200" dirty="0">
                <a:solidFill>
                  <a:schemeClr val="bg1"/>
                </a:solidFill>
                <a:effectLst>
                  <a:outerShdw blurRad="190500" dist="38100" dir="2700000" sx="102000" sy="102000" algn="tl" rotWithShape="0">
                    <a:prstClr val="black">
                      <a:alpha val="40000"/>
                    </a:prstClr>
                  </a:outerShdw>
                </a:effectLst>
                <a:latin typeface="Talent FS Extra-light" panose="020B0604020202020204" charset="-79"/>
                <a:cs typeface="Talent FS Extra-light" panose="020B0604020202020204" charset="-79"/>
              </a:rPr>
              <a:t>כי ככה יותר קל לאכול את המצה</a:t>
            </a:r>
          </a:p>
        </p:txBody>
      </p:sp>
      <p:sp>
        <p:nvSpPr>
          <p:cNvPr id="12" name="מלבן: פינות מעוגלות 11">
            <a:extLst>
              <a:ext uri="{FF2B5EF4-FFF2-40B4-BE49-F238E27FC236}">
                <a16:creationId xmlns:a16="http://schemas.microsoft.com/office/drawing/2014/main" id="{A90622B4-0AA9-F728-932E-92FD076D4280}"/>
              </a:ext>
            </a:extLst>
          </p:cNvPr>
          <p:cNvSpPr/>
          <p:nvPr/>
        </p:nvSpPr>
        <p:spPr>
          <a:xfrm>
            <a:off x="2927926" y="2925320"/>
            <a:ext cx="6331021" cy="681691"/>
          </a:xfrm>
          <a:custGeom>
            <a:avLst/>
            <a:gdLst>
              <a:gd name="csX0" fmla="*/ 0 w 6331021"/>
              <a:gd name="csY0" fmla="*/ 340846 h 681691"/>
              <a:gd name="csX1" fmla="*/ 340846 w 6331021"/>
              <a:gd name="csY1" fmla="*/ 0 h 681691"/>
              <a:gd name="csX2" fmla="*/ 5990176 w 6331021"/>
              <a:gd name="csY2" fmla="*/ 0 h 681691"/>
              <a:gd name="csX3" fmla="*/ 6331022 w 6331021"/>
              <a:gd name="csY3" fmla="*/ 340846 h 681691"/>
              <a:gd name="csX4" fmla="*/ 6331021 w 6331021"/>
              <a:gd name="csY4" fmla="*/ 340846 h 681691"/>
              <a:gd name="csX5" fmla="*/ 5990175 w 6331021"/>
              <a:gd name="csY5" fmla="*/ 681692 h 681691"/>
              <a:gd name="csX6" fmla="*/ 340846 w 6331021"/>
              <a:gd name="csY6" fmla="*/ 681691 h 681691"/>
              <a:gd name="csX7" fmla="*/ 0 w 6331021"/>
              <a:gd name="csY7" fmla="*/ 340845 h 681691"/>
              <a:gd name="csX8" fmla="*/ 0 w 6331021"/>
              <a:gd name="csY8" fmla="*/ 340846 h 681691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6331021" h="681691" extrusionOk="0">
                <a:moveTo>
                  <a:pt x="0" y="340846"/>
                </a:moveTo>
                <a:cubicBezTo>
                  <a:pt x="-23555" y="138073"/>
                  <a:pt x="123602" y="10884"/>
                  <a:pt x="340846" y="0"/>
                </a:cubicBezTo>
                <a:cubicBezTo>
                  <a:pt x="1294346" y="132882"/>
                  <a:pt x="4247126" y="-84951"/>
                  <a:pt x="5990176" y="0"/>
                </a:cubicBezTo>
                <a:cubicBezTo>
                  <a:pt x="6166462" y="11678"/>
                  <a:pt x="6325991" y="180408"/>
                  <a:pt x="6331022" y="340846"/>
                </a:cubicBezTo>
                <a:lnTo>
                  <a:pt x="6331021" y="340846"/>
                </a:lnTo>
                <a:cubicBezTo>
                  <a:pt x="6312089" y="518732"/>
                  <a:pt x="6185123" y="684895"/>
                  <a:pt x="5990175" y="681692"/>
                </a:cubicBezTo>
                <a:cubicBezTo>
                  <a:pt x="3614856" y="731225"/>
                  <a:pt x="2833681" y="696500"/>
                  <a:pt x="340846" y="681691"/>
                </a:cubicBezTo>
                <a:cubicBezTo>
                  <a:pt x="139315" y="679656"/>
                  <a:pt x="-3279" y="532176"/>
                  <a:pt x="0" y="340845"/>
                </a:cubicBezTo>
                <a:lnTo>
                  <a:pt x="0" y="340846"/>
                </a:lnTo>
                <a:close/>
              </a:path>
            </a:pathLst>
          </a:custGeom>
          <a:noFill/>
          <a:ln w="15875">
            <a:solidFill>
              <a:schemeClr val="bg1"/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oundRect">
                    <a:avLst>
                      <a:gd name="adj" fmla="val 50000"/>
                    </a:avLst>
                  </a:prstGeom>
                  <ask:type>
                    <ask:lineSketchCurved/>
                  </ask:type>
                </ask:lineSketchStyleProps>
              </a:ext>
            </a:extLst>
          </a:ln>
          <a:effectLst>
            <a:outerShdw blurRad="520700" dist="38100" dir="600000" sx="103000" sy="103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14" name="אליפסה 13">
            <a:extLst>
              <a:ext uri="{FF2B5EF4-FFF2-40B4-BE49-F238E27FC236}">
                <a16:creationId xmlns:a16="http://schemas.microsoft.com/office/drawing/2014/main" id="{B27730C7-5868-879E-268A-01F7268B130A}"/>
              </a:ext>
            </a:extLst>
          </p:cNvPr>
          <p:cNvSpPr/>
          <p:nvPr/>
        </p:nvSpPr>
        <p:spPr>
          <a:xfrm>
            <a:off x="8994353" y="2902558"/>
            <a:ext cx="729673" cy="740893"/>
          </a:xfrm>
          <a:custGeom>
            <a:avLst/>
            <a:gdLst>
              <a:gd name="csX0" fmla="*/ 0 w 729673"/>
              <a:gd name="csY0" fmla="*/ 370447 h 740893"/>
              <a:gd name="csX1" fmla="*/ 364837 w 729673"/>
              <a:gd name="csY1" fmla="*/ 0 h 740893"/>
              <a:gd name="csX2" fmla="*/ 729674 w 729673"/>
              <a:gd name="csY2" fmla="*/ 370447 h 740893"/>
              <a:gd name="csX3" fmla="*/ 364837 w 729673"/>
              <a:gd name="csY3" fmla="*/ 740894 h 740893"/>
              <a:gd name="csX4" fmla="*/ 0 w 729673"/>
              <a:gd name="csY4" fmla="*/ 370447 h 740893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729673" h="740893" fill="none" extrusionOk="0">
                <a:moveTo>
                  <a:pt x="0" y="370447"/>
                </a:moveTo>
                <a:cubicBezTo>
                  <a:pt x="7789" y="166779"/>
                  <a:pt x="167722" y="-9011"/>
                  <a:pt x="364837" y="0"/>
                </a:cubicBezTo>
                <a:cubicBezTo>
                  <a:pt x="549834" y="-2526"/>
                  <a:pt x="715998" y="178731"/>
                  <a:pt x="729674" y="370447"/>
                </a:cubicBezTo>
                <a:cubicBezTo>
                  <a:pt x="727282" y="552233"/>
                  <a:pt x="550319" y="763146"/>
                  <a:pt x="364837" y="740894"/>
                </a:cubicBezTo>
                <a:cubicBezTo>
                  <a:pt x="191405" y="756604"/>
                  <a:pt x="32497" y="582853"/>
                  <a:pt x="0" y="370447"/>
                </a:cubicBezTo>
                <a:close/>
              </a:path>
              <a:path w="729673" h="740893" stroke="0" extrusionOk="0">
                <a:moveTo>
                  <a:pt x="0" y="370447"/>
                </a:moveTo>
                <a:cubicBezTo>
                  <a:pt x="-11546" y="158733"/>
                  <a:pt x="160023" y="1246"/>
                  <a:pt x="364837" y="0"/>
                </a:cubicBezTo>
                <a:cubicBezTo>
                  <a:pt x="600666" y="7228"/>
                  <a:pt x="703552" y="166686"/>
                  <a:pt x="729674" y="370447"/>
                </a:cubicBezTo>
                <a:cubicBezTo>
                  <a:pt x="710498" y="593766"/>
                  <a:pt x="560504" y="773101"/>
                  <a:pt x="364837" y="740894"/>
                </a:cubicBezTo>
                <a:cubicBezTo>
                  <a:pt x="156459" y="737127"/>
                  <a:pt x="22283" y="585686"/>
                  <a:pt x="0" y="370447"/>
                </a:cubicBezTo>
                <a:close/>
              </a:path>
            </a:pathLst>
          </a:custGeom>
          <a:gradFill flip="none" rotWithShape="1">
            <a:gsLst>
              <a:gs pos="0">
                <a:srgbClr val="300063"/>
              </a:gs>
              <a:gs pos="50000">
                <a:srgbClr val="442A72">
                  <a:shade val="67500"/>
                  <a:satMod val="115000"/>
                </a:srgbClr>
              </a:gs>
              <a:gs pos="100000">
                <a:srgbClr val="442A72">
                  <a:shade val="100000"/>
                  <a:satMod val="115000"/>
                </a:srgbClr>
              </a:gs>
            </a:gsLst>
            <a:lin ang="10800000" scaled="1"/>
            <a:tileRect/>
          </a:gradFill>
          <a:ln>
            <a:gradFill>
              <a:gsLst>
                <a:gs pos="0">
                  <a:srgbClr val="300063"/>
                </a:gs>
                <a:gs pos="57000">
                  <a:srgbClr val="442A72"/>
                </a:gs>
                <a:gs pos="100000">
                  <a:srgbClr val="442A72"/>
                </a:gs>
              </a:gsLst>
              <a:lin ang="5400000" scaled="1"/>
            </a:gradFill>
            <a:extLst>
              <a:ext uri="{C807C97D-BFC1-408E-A445-0C87EB9F89A2}">
                <ask:lineSketchStyleProps xmlns:ask="http://schemas.microsoft.com/office/drawing/2018/sketchyshapes" sd="1219033472">
                  <a:prstGeom prst="ellipse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  <a:effectLst>
            <a:outerShdw blurRad="203200" dist="38100" dir="3000000" sx="104000" sy="104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13" name="תיבת טקסט 12">
            <a:extLst>
              <a:ext uri="{FF2B5EF4-FFF2-40B4-BE49-F238E27FC236}">
                <a16:creationId xmlns:a16="http://schemas.microsoft.com/office/drawing/2014/main" id="{3C39E895-8912-4410-468F-A0900CFA88B3}"/>
              </a:ext>
            </a:extLst>
          </p:cNvPr>
          <p:cNvSpPr txBox="1"/>
          <p:nvPr/>
        </p:nvSpPr>
        <p:spPr>
          <a:xfrm>
            <a:off x="9115832" y="2881279"/>
            <a:ext cx="486713" cy="707886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/>
          <a:p>
            <a:pPr lvl="0" algn="ctr"/>
            <a:r>
              <a:rPr lang="he-IL" sz="4000" dirty="0">
                <a:solidFill>
                  <a:schemeClr val="bg1"/>
                </a:solidFill>
                <a:effectLst>
                  <a:outerShdw blurRad="190500" dist="38100" dir="2700000" sx="102000" sy="102000" algn="tl" rotWithShape="0">
                    <a:prstClr val="black">
                      <a:alpha val="40000"/>
                    </a:prstClr>
                  </a:outerShdw>
                </a:effectLst>
                <a:latin typeface="Talent FS Liver" panose="020B0604020202020204" charset="-79"/>
                <a:cs typeface="Talent FS Liver" panose="020B0604020202020204" charset="-79"/>
              </a:rPr>
              <a:t>נ</a:t>
            </a:r>
          </a:p>
        </p:txBody>
      </p:sp>
      <p:sp>
        <p:nvSpPr>
          <p:cNvPr id="15" name="תיבת טקסט 14">
            <a:extLst>
              <a:ext uri="{FF2B5EF4-FFF2-40B4-BE49-F238E27FC236}">
                <a16:creationId xmlns:a16="http://schemas.microsoft.com/office/drawing/2014/main" id="{2B6511A5-5A30-A237-9FD2-F0843E5C066A}"/>
              </a:ext>
            </a:extLst>
          </p:cNvPr>
          <p:cNvSpPr txBox="1"/>
          <p:nvPr/>
        </p:nvSpPr>
        <p:spPr>
          <a:xfrm>
            <a:off x="1148080" y="3939360"/>
            <a:ext cx="9479279" cy="58477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/>
          <a:p>
            <a:pPr lvl="0" algn="ctr"/>
            <a:r>
              <a:rPr lang="he-IL" sz="3200" dirty="0">
                <a:solidFill>
                  <a:schemeClr val="bg1"/>
                </a:solidFill>
                <a:effectLst>
                  <a:outerShdw blurRad="190500" dist="38100" dir="2700000" sx="102000" sy="102000" algn="tl" rotWithShape="0">
                    <a:prstClr val="black">
                      <a:alpha val="40000"/>
                    </a:prstClr>
                  </a:outerShdw>
                </a:effectLst>
                <a:latin typeface="Talent FS Extra-light" panose="020B0604020202020204" charset="-79"/>
                <a:cs typeface="Talent FS Extra-light" panose="020B0604020202020204" charset="-79"/>
              </a:rPr>
              <a:t>כי ככה יושבים "בני מלכים", בצורה משוחררת ונוחה</a:t>
            </a:r>
          </a:p>
        </p:txBody>
      </p:sp>
      <p:sp>
        <p:nvSpPr>
          <p:cNvPr id="16" name="מלבן: פינות מעוגלות 15">
            <a:extLst>
              <a:ext uri="{FF2B5EF4-FFF2-40B4-BE49-F238E27FC236}">
                <a16:creationId xmlns:a16="http://schemas.microsoft.com/office/drawing/2014/main" id="{0931B599-3DAD-BD34-F2EF-23FE0C49CE30}"/>
              </a:ext>
            </a:extLst>
          </p:cNvPr>
          <p:cNvSpPr/>
          <p:nvPr/>
        </p:nvSpPr>
        <p:spPr>
          <a:xfrm>
            <a:off x="1320800" y="3906353"/>
            <a:ext cx="9154643" cy="681691"/>
          </a:xfrm>
          <a:custGeom>
            <a:avLst/>
            <a:gdLst>
              <a:gd name="csX0" fmla="*/ 0 w 9154643"/>
              <a:gd name="csY0" fmla="*/ 340846 h 681691"/>
              <a:gd name="csX1" fmla="*/ 340846 w 9154643"/>
              <a:gd name="csY1" fmla="*/ 0 h 681691"/>
              <a:gd name="csX2" fmla="*/ 8813798 w 9154643"/>
              <a:gd name="csY2" fmla="*/ 0 h 681691"/>
              <a:gd name="csX3" fmla="*/ 9154644 w 9154643"/>
              <a:gd name="csY3" fmla="*/ 340846 h 681691"/>
              <a:gd name="csX4" fmla="*/ 9154643 w 9154643"/>
              <a:gd name="csY4" fmla="*/ 340846 h 681691"/>
              <a:gd name="csX5" fmla="*/ 8813797 w 9154643"/>
              <a:gd name="csY5" fmla="*/ 681692 h 681691"/>
              <a:gd name="csX6" fmla="*/ 340846 w 9154643"/>
              <a:gd name="csY6" fmla="*/ 681691 h 681691"/>
              <a:gd name="csX7" fmla="*/ 0 w 9154643"/>
              <a:gd name="csY7" fmla="*/ 340845 h 681691"/>
              <a:gd name="csX8" fmla="*/ 0 w 9154643"/>
              <a:gd name="csY8" fmla="*/ 340846 h 681691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9154643" h="681691" extrusionOk="0">
                <a:moveTo>
                  <a:pt x="0" y="340846"/>
                </a:moveTo>
                <a:cubicBezTo>
                  <a:pt x="-23555" y="138073"/>
                  <a:pt x="123602" y="10884"/>
                  <a:pt x="340846" y="0"/>
                </a:cubicBezTo>
                <a:cubicBezTo>
                  <a:pt x="4164753" y="132882"/>
                  <a:pt x="6053246" y="-84951"/>
                  <a:pt x="8813798" y="0"/>
                </a:cubicBezTo>
                <a:cubicBezTo>
                  <a:pt x="8990084" y="11678"/>
                  <a:pt x="9149613" y="180408"/>
                  <a:pt x="9154644" y="340846"/>
                </a:cubicBezTo>
                <a:lnTo>
                  <a:pt x="9154643" y="340846"/>
                </a:lnTo>
                <a:cubicBezTo>
                  <a:pt x="9135711" y="518732"/>
                  <a:pt x="9008745" y="684895"/>
                  <a:pt x="8813797" y="681692"/>
                </a:cubicBezTo>
                <a:cubicBezTo>
                  <a:pt x="4700182" y="731225"/>
                  <a:pt x="1578280" y="696500"/>
                  <a:pt x="340846" y="681691"/>
                </a:cubicBezTo>
                <a:cubicBezTo>
                  <a:pt x="139315" y="679656"/>
                  <a:pt x="-3279" y="532176"/>
                  <a:pt x="0" y="340845"/>
                </a:cubicBezTo>
                <a:lnTo>
                  <a:pt x="0" y="340846"/>
                </a:lnTo>
                <a:close/>
              </a:path>
            </a:pathLst>
          </a:custGeom>
          <a:noFill/>
          <a:ln w="15875">
            <a:solidFill>
              <a:schemeClr val="bg1"/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oundRect">
                    <a:avLst>
                      <a:gd name="adj" fmla="val 50000"/>
                    </a:avLst>
                  </a:prstGeom>
                  <ask:type>
                    <ask:lineSketchCurved/>
                  </ask:type>
                </ask:lineSketchStyleProps>
              </a:ext>
            </a:extLst>
          </a:ln>
          <a:effectLst>
            <a:glow rad="127000">
              <a:schemeClr val="bg1">
                <a:alpha val="54000"/>
              </a:schemeClr>
            </a:glow>
            <a:outerShdw blurRad="520700" dist="38100" dir="600000" sx="103000" sy="103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17" name="אליפסה 16">
            <a:extLst>
              <a:ext uri="{FF2B5EF4-FFF2-40B4-BE49-F238E27FC236}">
                <a16:creationId xmlns:a16="http://schemas.microsoft.com/office/drawing/2014/main" id="{F2B9A4E3-4309-8CA7-20A2-0E095812B043}"/>
              </a:ext>
            </a:extLst>
          </p:cNvPr>
          <p:cNvSpPr/>
          <p:nvPr/>
        </p:nvSpPr>
        <p:spPr>
          <a:xfrm>
            <a:off x="10211724" y="3848152"/>
            <a:ext cx="729673" cy="740893"/>
          </a:xfrm>
          <a:custGeom>
            <a:avLst/>
            <a:gdLst>
              <a:gd name="csX0" fmla="*/ 0 w 729673"/>
              <a:gd name="csY0" fmla="*/ 370447 h 740893"/>
              <a:gd name="csX1" fmla="*/ 364837 w 729673"/>
              <a:gd name="csY1" fmla="*/ 0 h 740893"/>
              <a:gd name="csX2" fmla="*/ 729674 w 729673"/>
              <a:gd name="csY2" fmla="*/ 370447 h 740893"/>
              <a:gd name="csX3" fmla="*/ 364837 w 729673"/>
              <a:gd name="csY3" fmla="*/ 740894 h 740893"/>
              <a:gd name="csX4" fmla="*/ 0 w 729673"/>
              <a:gd name="csY4" fmla="*/ 370447 h 740893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729673" h="740893" fill="none" extrusionOk="0">
                <a:moveTo>
                  <a:pt x="0" y="370447"/>
                </a:moveTo>
                <a:cubicBezTo>
                  <a:pt x="7789" y="166779"/>
                  <a:pt x="167722" y="-9011"/>
                  <a:pt x="364837" y="0"/>
                </a:cubicBezTo>
                <a:cubicBezTo>
                  <a:pt x="549834" y="-2526"/>
                  <a:pt x="715998" y="178731"/>
                  <a:pt x="729674" y="370447"/>
                </a:cubicBezTo>
                <a:cubicBezTo>
                  <a:pt x="727282" y="552233"/>
                  <a:pt x="550319" y="763146"/>
                  <a:pt x="364837" y="740894"/>
                </a:cubicBezTo>
                <a:cubicBezTo>
                  <a:pt x="191405" y="756604"/>
                  <a:pt x="32497" y="582853"/>
                  <a:pt x="0" y="370447"/>
                </a:cubicBezTo>
                <a:close/>
              </a:path>
              <a:path w="729673" h="740893" stroke="0" extrusionOk="0">
                <a:moveTo>
                  <a:pt x="0" y="370447"/>
                </a:moveTo>
                <a:cubicBezTo>
                  <a:pt x="-11546" y="158733"/>
                  <a:pt x="160023" y="1246"/>
                  <a:pt x="364837" y="0"/>
                </a:cubicBezTo>
                <a:cubicBezTo>
                  <a:pt x="600666" y="7228"/>
                  <a:pt x="703552" y="166686"/>
                  <a:pt x="729674" y="370447"/>
                </a:cubicBezTo>
                <a:cubicBezTo>
                  <a:pt x="710498" y="593766"/>
                  <a:pt x="560504" y="773101"/>
                  <a:pt x="364837" y="740894"/>
                </a:cubicBezTo>
                <a:cubicBezTo>
                  <a:pt x="156459" y="737127"/>
                  <a:pt x="22283" y="585686"/>
                  <a:pt x="0" y="370447"/>
                </a:cubicBezTo>
                <a:close/>
              </a:path>
            </a:pathLst>
          </a:custGeom>
          <a:gradFill flip="none" rotWithShape="1">
            <a:gsLst>
              <a:gs pos="0">
                <a:srgbClr val="300063"/>
              </a:gs>
              <a:gs pos="50000">
                <a:srgbClr val="442A72">
                  <a:shade val="67500"/>
                  <a:satMod val="115000"/>
                </a:srgbClr>
              </a:gs>
              <a:gs pos="100000">
                <a:srgbClr val="442A72">
                  <a:shade val="100000"/>
                  <a:satMod val="115000"/>
                </a:srgbClr>
              </a:gs>
            </a:gsLst>
            <a:lin ang="10800000" scaled="1"/>
            <a:tileRect/>
          </a:gradFill>
          <a:ln>
            <a:gradFill>
              <a:gsLst>
                <a:gs pos="0">
                  <a:srgbClr val="300063"/>
                </a:gs>
                <a:gs pos="57000">
                  <a:srgbClr val="442A72"/>
                </a:gs>
                <a:gs pos="100000">
                  <a:srgbClr val="442A72"/>
                </a:gs>
              </a:gsLst>
              <a:lin ang="5400000" scaled="1"/>
            </a:gradFill>
            <a:extLst>
              <a:ext uri="{C807C97D-BFC1-408E-A445-0C87EB9F89A2}">
                <ask:lineSketchStyleProps xmlns:ask="http://schemas.microsoft.com/office/drawing/2018/sketchyshapes" sd="1219033472">
                  <a:prstGeom prst="ellipse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  <a:effectLst>
            <a:outerShdw blurRad="203200" dist="38100" dir="3000000" sx="104000" sy="104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18" name="תיבת טקסט 17">
            <a:extLst>
              <a:ext uri="{FF2B5EF4-FFF2-40B4-BE49-F238E27FC236}">
                <a16:creationId xmlns:a16="http://schemas.microsoft.com/office/drawing/2014/main" id="{4E18952C-7302-17B7-87E9-3EFF298E660E}"/>
              </a:ext>
            </a:extLst>
          </p:cNvPr>
          <p:cNvSpPr txBox="1"/>
          <p:nvPr/>
        </p:nvSpPr>
        <p:spPr>
          <a:xfrm>
            <a:off x="10333203" y="3826873"/>
            <a:ext cx="486713" cy="707886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/>
          <a:p>
            <a:pPr lvl="0" algn="ctr"/>
            <a:r>
              <a:rPr lang="he-IL" sz="4000" dirty="0">
                <a:solidFill>
                  <a:schemeClr val="bg1"/>
                </a:solidFill>
                <a:effectLst>
                  <a:outerShdw blurRad="190500" dist="38100" dir="2700000" sx="102000" sy="102000" algn="tl" rotWithShape="0">
                    <a:prstClr val="black">
                      <a:alpha val="40000"/>
                    </a:prstClr>
                  </a:outerShdw>
                </a:effectLst>
                <a:latin typeface="Talent FS Liver" panose="020B0604020202020204" charset="-79"/>
                <a:cs typeface="Talent FS Liver" panose="020B0604020202020204" charset="-79"/>
              </a:rPr>
              <a:t>ו</a:t>
            </a:r>
          </a:p>
        </p:txBody>
      </p:sp>
      <p:sp>
        <p:nvSpPr>
          <p:cNvPr id="19" name="תיבת טקסט 18">
            <a:extLst>
              <a:ext uri="{FF2B5EF4-FFF2-40B4-BE49-F238E27FC236}">
                <a16:creationId xmlns:a16="http://schemas.microsoft.com/office/drawing/2014/main" id="{3CB0D894-71E2-5A10-EB01-5233DB17DBC5}"/>
              </a:ext>
            </a:extLst>
          </p:cNvPr>
          <p:cNvSpPr txBox="1"/>
          <p:nvPr/>
        </p:nvSpPr>
        <p:spPr>
          <a:xfrm>
            <a:off x="2930489" y="4892710"/>
            <a:ext cx="6331021" cy="58477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/>
          <a:p>
            <a:pPr lvl="0" algn="ctr"/>
            <a:r>
              <a:rPr lang="he-IL" sz="3200" dirty="0">
                <a:solidFill>
                  <a:schemeClr val="bg1"/>
                </a:solidFill>
                <a:effectLst>
                  <a:outerShdw blurRad="190500" dist="38100" dir="2700000" sx="102000" sy="102000" algn="tl" rotWithShape="0">
                    <a:prstClr val="black">
                      <a:alpha val="40000"/>
                    </a:prstClr>
                  </a:outerShdw>
                </a:effectLst>
                <a:latin typeface="Talent FS Extra-light" panose="020B0604020202020204" charset="-79"/>
                <a:cs typeface="Talent FS Extra-light" panose="020B0604020202020204" charset="-79"/>
              </a:rPr>
              <a:t>כי כך אכלו אבותינו במצרים</a:t>
            </a:r>
          </a:p>
        </p:txBody>
      </p:sp>
      <p:sp>
        <p:nvSpPr>
          <p:cNvPr id="20" name="מלבן: פינות מעוגלות 19">
            <a:extLst>
              <a:ext uri="{FF2B5EF4-FFF2-40B4-BE49-F238E27FC236}">
                <a16:creationId xmlns:a16="http://schemas.microsoft.com/office/drawing/2014/main" id="{69C3B0FD-A380-2390-5036-714699698194}"/>
              </a:ext>
            </a:extLst>
          </p:cNvPr>
          <p:cNvSpPr/>
          <p:nvPr/>
        </p:nvSpPr>
        <p:spPr>
          <a:xfrm>
            <a:off x="3383280" y="4859703"/>
            <a:ext cx="5560988" cy="681691"/>
          </a:xfrm>
          <a:custGeom>
            <a:avLst/>
            <a:gdLst>
              <a:gd name="csX0" fmla="*/ 0 w 5560988"/>
              <a:gd name="csY0" fmla="*/ 340846 h 681691"/>
              <a:gd name="csX1" fmla="*/ 340846 w 5560988"/>
              <a:gd name="csY1" fmla="*/ 0 h 681691"/>
              <a:gd name="csX2" fmla="*/ 5220143 w 5560988"/>
              <a:gd name="csY2" fmla="*/ 0 h 681691"/>
              <a:gd name="csX3" fmla="*/ 5560989 w 5560988"/>
              <a:gd name="csY3" fmla="*/ 340846 h 681691"/>
              <a:gd name="csX4" fmla="*/ 5560988 w 5560988"/>
              <a:gd name="csY4" fmla="*/ 340846 h 681691"/>
              <a:gd name="csX5" fmla="*/ 5220142 w 5560988"/>
              <a:gd name="csY5" fmla="*/ 681692 h 681691"/>
              <a:gd name="csX6" fmla="*/ 340846 w 5560988"/>
              <a:gd name="csY6" fmla="*/ 681691 h 681691"/>
              <a:gd name="csX7" fmla="*/ 0 w 5560988"/>
              <a:gd name="csY7" fmla="*/ 340845 h 681691"/>
              <a:gd name="csX8" fmla="*/ 0 w 5560988"/>
              <a:gd name="csY8" fmla="*/ 340846 h 681691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5560988" h="681691" extrusionOk="0">
                <a:moveTo>
                  <a:pt x="0" y="340846"/>
                </a:moveTo>
                <a:cubicBezTo>
                  <a:pt x="-23555" y="138073"/>
                  <a:pt x="123602" y="10884"/>
                  <a:pt x="340846" y="0"/>
                </a:cubicBezTo>
                <a:cubicBezTo>
                  <a:pt x="1653036" y="132882"/>
                  <a:pt x="2823565" y="-84951"/>
                  <a:pt x="5220143" y="0"/>
                </a:cubicBezTo>
                <a:cubicBezTo>
                  <a:pt x="5396429" y="11678"/>
                  <a:pt x="5555958" y="180408"/>
                  <a:pt x="5560989" y="340846"/>
                </a:cubicBezTo>
                <a:lnTo>
                  <a:pt x="5560988" y="340846"/>
                </a:lnTo>
                <a:cubicBezTo>
                  <a:pt x="5542056" y="518732"/>
                  <a:pt x="5415090" y="684895"/>
                  <a:pt x="5220142" y="681692"/>
                </a:cubicBezTo>
                <a:cubicBezTo>
                  <a:pt x="2998445" y="731225"/>
                  <a:pt x="2056508" y="696500"/>
                  <a:pt x="340846" y="681691"/>
                </a:cubicBezTo>
                <a:cubicBezTo>
                  <a:pt x="139315" y="679656"/>
                  <a:pt x="-3279" y="532176"/>
                  <a:pt x="0" y="340845"/>
                </a:cubicBezTo>
                <a:lnTo>
                  <a:pt x="0" y="340846"/>
                </a:lnTo>
                <a:close/>
              </a:path>
            </a:pathLst>
          </a:custGeom>
          <a:noFill/>
          <a:ln w="15875">
            <a:solidFill>
              <a:schemeClr val="bg1"/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oundRect">
                    <a:avLst>
                      <a:gd name="adj" fmla="val 50000"/>
                    </a:avLst>
                  </a:prstGeom>
                  <ask:type>
                    <ask:lineSketchCurved/>
                  </ask:type>
                </ask:lineSketchStyleProps>
              </a:ext>
            </a:extLst>
          </a:ln>
          <a:effectLst>
            <a:outerShdw blurRad="520700" dist="38100" dir="600000" sx="103000" sy="103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21" name="אליפסה 20">
            <a:extLst>
              <a:ext uri="{FF2B5EF4-FFF2-40B4-BE49-F238E27FC236}">
                <a16:creationId xmlns:a16="http://schemas.microsoft.com/office/drawing/2014/main" id="{DF30A9B0-B84E-FA14-AF1D-5BC60A608C7A}"/>
              </a:ext>
            </a:extLst>
          </p:cNvPr>
          <p:cNvSpPr/>
          <p:nvPr/>
        </p:nvSpPr>
        <p:spPr>
          <a:xfrm>
            <a:off x="8539715" y="4836941"/>
            <a:ext cx="729673" cy="740893"/>
          </a:xfrm>
          <a:custGeom>
            <a:avLst/>
            <a:gdLst>
              <a:gd name="csX0" fmla="*/ 0 w 729673"/>
              <a:gd name="csY0" fmla="*/ 370447 h 740893"/>
              <a:gd name="csX1" fmla="*/ 364837 w 729673"/>
              <a:gd name="csY1" fmla="*/ 0 h 740893"/>
              <a:gd name="csX2" fmla="*/ 729674 w 729673"/>
              <a:gd name="csY2" fmla="*/ 370447 h 740893"/>
              <a:gd name="csX3" fmla="*/ 364837 w 729673"/>
              <a:gd name="csY3" fmla="*/ 740894 h 740893"/>
              <a:gd name="csX4" fmla="*/ 0 w 729673"/>
              <a:gd name="csY4" fmla="*/ 370447 h 740893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729673" h="740893" fill="none" extrusionOk="0">
                <a:moveTo>
                  <a:pt x="0" y="370447"/>
                </a:moveTo>
                <a:cubicBezTo>
                  <a:pt x="7789" y="166779"/>
                  <a:pt x="167722" y="-9011"/>
                  <a:pt x="364837" y="0"/>
                </a:cubicBezTo>
                <a:cubicBezTo>
                  <a:pt x="549834" y="-2526"/>
                  <a:pt x="715998" y="178731"/>
                  <a:pt x="729674" y="370447"/>
                </a:cubicBezTo>
                <a:cubicBezTo>
                  <a:pt x="727282" y="552233"/>
                  <a:pt x="550319" y="763146"/>
                  <a:pt x="364837" y="740894"/>
                </a:cubicBezTo>
                <a:cubicBezTo>
                  <a:pt x="191405" y="756604"/>
                  <a:pt x="32497" y="582853"/>
                  <a:pt x="0" y="370447"/>
                </a:cubicBezTo>
                <a:close/>
              </a:path>
              <a:path w="729673" h="740893" stroke="0" extrusionOk="0">
                <a:moveTo>
                  <a:pt x="0" y="370447"/>
                </a:moveTo>
                <a:cubicBezTo>
                  <a:pt x="-11546" y="158733"/>
                  <a:pt x="160023" y="1246"/>
                  <a:pt x="364837" y="0"/>
                </a:cubicBezTo>
                <a:cubicBezTo>
                  <a:pt x="600666" y="7228"/>
                  <a:pt x="703552" y="166686"/>
                  <a:pt x="729674" y="370447"/>
                </a:cubicBezTo>
                <a:cubicBezTo>
                  <a:pt x="710498" y="593766"/>
                  <a:pt x="560504" y="773101"/>
                  <a:pt x="364837" y="740894"/>
                </a:cubicBezTo>
                <a:cubicBezTo>
                  <a:pt x="156459" y="737127"/>
                  <a:pt x="22283" y="585686"/>
                  <a:pt x="0" y="370447"/>
                </a:cubicBezTo>
                <a:close/>
              </a:path>
            </a:pathLst>
          </a:custGeom>
          <a:gradFill flip="none" rotWithShape="1">
            <a:gsLst>
              <a:gs pos="0">
                <a:srgbClr val="300063"/>
              </a:gs>
              <a:gs pos="50000">
                <a:srgbClr val="442A72">
                  <a:shade val="67500"/>
                  <a:satMod val="115000"/>
                </a:srgbClr>
              </a:gs>
              <a:gs pos="100000">
                <a:srgbClr val="442A72">
                  <a:shade val="100000"/>
                  <a:satMod val="115000"/>
                </a:srgbClr>
              </a:gs>
            </a:gsLst>
            <a:lin ang="10800000" scaled="1"/>
            <a:tileRect/>
          </a:gradFill>
          <a:ln>
            <a:gradFill>
              <a:gsLst>
                <a:gs pos="0">
                  <a:srgbClr val="300063"/>
                </a:gs>
                <a:gs pos="57000">
                  <a:srgbClr val="442A72"/>
                </a:gs>
                <a:gs pos="100000">
                  <a:srgbClr val="442A72"/>
                </a:gs>
              </a:gsLst>
              <a:lin ang="5400000" scaled="1"/>
            </a:gradFill>
            <a:extLst>
              <a:ext uri="{C807C97D-BFC1-408E-A445-0C87EB9F89A2}">
                <ask:lineSketchStyleProps xmlns:ask="http://schemas.microsoft.com/office/drawing/2018/sketchyshapes" sd="1219033472">
                  <a:prstGeom prst="ellipse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  <a:effectLst>
            <a:outerShdw blurRad="203200" dist="38100" dir="3000000" sx="104000" sy="104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22" name="תיבת טקסט 21">
            <a:extLst>
              <a:ext uri="{FF2B5EF4-FFF2-40B4-BE49-F238E27FC236}">
                <a16:creationId xmlns:a16="http://schemas.microsoft.com/office/drawing/2014/main" id="{0803929E-0B87-FF97-333D-6E113D5FC846}"/>
              </a:ext>
            </a:extLst>
          </p:cNvPr>
          <p:cNvSpPr txBox="1"/>
          <p:nvPr/>
        </p:nvSpPr>
        <p:spPr>
          <a:xfrm>
            <a:off x="8661194" y="4815662"/>
            <a:ext cx="486713" cy="707886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/>
          <a:p>
            <a:pPr lvl="0" algn="ctr"/>
            <a:r>
              <a:rPr lang="he-IL" sz="4000" dirty="0">
                <a:solidFill>
                  <a:schemeClr val="bg1"/>
                </a:solidFill>
                <a:effectLst>
                  <a:outerShdw blurRad="190500" dist="38100" dir="2700000" sx="102000" sy="102000" algn="tl" rotWithShape="0">
                    <a:prstClr val="black">
                      <a:alpha val="40000"/>
                    </a:prstClr>
                  </a:outerShdw>
                </a:effectLst>
                <a:latin typeface="Talent FS Liver" panose="020B0604020202020204" charset="-79"/>
                <a:cs typeface="Talent FS Liver" panose="020B0604020202020204" charset="-79"/>
              </a:rPr>
              <a:t>פ</a:t>
            </a:r>
          </a:p>
        </p:txBody>
      </p:sp>
    </p:spTree>
    <p:extLst>
      <p:ext uri="{BB962C8B-B14F-4D97-AF65-F5344CB8AC3E}">
        <p14:creationId xmlns:p14="http://schemas.microsoft.com/office/powerpoint/2010/main" val="3583877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B0954D-BA7C-182B-2CE5-714CAB06C0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תמונה 4">
            <a:extLst>
              <a:ext uri="{FF2B5EF4-FFF2-40B4-BE49-F238E27FC236}">
                <a16:creationId xmlns:a16="http://schemas.microsoft.com/office/drawing/2014/main" id="{8347538F-0A6C-8345-C318-34D6B097637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563" y="0"/>
            <a:ext cx="12192000" cy="6858000"/>
          </a:xfrm>
          <a:prstGeom prst="rect">
            <a:avLst/>
          </a:prstGeom>
        </p:spPr>
      </p:pic>
      <p:grpSp>
        <p:nvGrpSpPr>
          <p:cNvPr id="2" name="קבוצה 1">
            <a:extLst>
              <a:ext uri="{FF2B5EF4-FFF2-40B4-BE49-F238E27FC236}">
                <a16:creationId xmlns:a16="http://schemas.microsoft.com/office/drawing/2014/main" id="{A31A98FA-C74C-5A98-0989-5D5BB72FD52B}"/>
              </a:ext>
            </a:extLst>
          </p:cNvPr>
          <p:cNvGrpSpPr/>
          <p:nvPr/>
        </p:nvGrpSpPr>
        <p:grpSpPr>
          <a:xfrm>
            <a:off x="-2563" y="328045"/>
            <a:ext cx="12192000" cy="2785370"/>
            <a:chOff x="-2563" y="328045"/>
            <a:chExt cx="12192000" cy="2785370"/>
          </a:xfrm>
        </p:grpSpPr>
        <p:pic>
          <p:nvPicPr>
            <p:cNvPr id="7" name="תמונה 6">
              <a:extLst>
                <a:ext uri="{FF2B5EF4-FFF2-40B4-BE49-F238E27FC236}">
                  <a16:creationId xmlns:a16="http://schemas.microsoft.com/office/drawing/2014/main" id="{1A507E8C-37B5-4786-32DF-365C2CE55082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0319" r="20774"/>
            <a:stretch>
              <a:fillRect/>
            </a:stretch>
          </p:blipFill>
          <p:spPr>
            <a:xfrm rot="10800000" flipH="1">
              <a:off x="-2563" y="581891"/>
              <a:ext cx="12192000" cy="2388945"/>
            </a:xfrm>
            <a:prstGeom prst="rect">
              <a:avLst/>
            </a:prstGeom>
          </p:spPr>
        </p:pic>
        <p:pic>
          <p:nvPicPr>
            <p:cNvPr id="9" name="תמונה 8">
              <a:extLst>
                <a:ext uri="{FF2B5EF4-FFF2-40B4-BE49-F238E27FC236}">
                  <a16:creationId xmlns:a16="http://schemas.microsoft.com/office/drawing/2014/main" id="{B0A5782E-B0E9-C189-6A8C-4526E554D43E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/>
            <a:stretch/>
          </p:blipFill>
          <p:spPr>
            <a:xfrm>
              <a:off x="485367" y="328045"/>
              <a:ext cx="1562689" cy="2785370"/>
            </a:xfrm>
            <a:prstGeom prst="rect">
              <a:avLst/>
            </a:prstGeom>
          </p:spPr>
        </p:pic>
        <p:sp>
          <p:nvSpPr>
            <p:cNvPr id="8" name="תיבת טקסט 7">
              <a:extLst>
                <a:ext uri="{FF2B5EF4-FFF2-40B4-BE49-F238E27FC236}">
                  <a16:creationId xmlns:a16="http://schemas.microsoft.com/office/drawing/2014/main" id="{0073EEDC-4767-94D3-217B-7FE0DDDA379B}"/>
                </a:ext>
              </a:extLst>
            </p:cNvPr>
            <p:cNvSpPr txBox="1"/>
            <p:nvPr/>
          </p:nvSpPr>
          <p:spPr>
            <a:xfrm>
              <a:off x="1734125" y="1031844"/>
              <a:ext cx="9694674" cy="193899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lvl="0" algn="ctr"/>
              <a:r>
                <a:rPr lang="he-IL" sz="40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ver" pitchFamily="2" charset="-79"/>
                  <a:cs typeface="Talent FS Liver" pitchFamily="2" charset="-79"/>
                </a:rPr>
                <a:t>אנחנו יושבים בליל הסדר כמו </a:t>
              </a:r>
              <a:br>
                <a:rPr lang="en-US" sz="40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ver" pitchFamily="2" charset="-79"/>
                  <a:cs typeface="Talent FS Liver" pitchFamily="2" charset="-79"/>
                </a:rPr>
              </a:br>
              <a:r>
                <a:rPr lang="he-IL" sz="40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ver" pitchFamily="2" charset="-79"/>
                  <a:cs typeface="Talent FS Liver" pitchFamily="2" charset="-79"/>
                </a:rPr>
                <a:t>בני חורין וזה מזכיר לנו:</a:t>
              </a:r>
            </a:p>
            <a:p>
              <a:pPr lvl="0" algn="ctr"/>
              <a:endParaRPr lang="he-IL" sz="4000" dirty="0">
                <a:gradFill>
                  <a:gsLst>
                    <a:gs pos="70000">
                      <a:srgbClr val="300063"/>
                    </a:gs>
                    <a:gs pos="52000">
                      <a:srgbClr val="4F207A"/>
                    </a:gs>
                    <a:gs pos="28000">
                      <a:srgbClr val="52267C"/>
                    </a:gs>
                  </a:gsLst>
                  <a:lin ang="0" scaled="1"/>
                </a:gradFill>
                <a:latin typeface="Talent FS Liver" pitchFamily="2" charset="-79"/>
                <a:cs typeface="Talent FS Liver" pitchFamily="2" charset="-79"/>
              </a:endParaRPr>
            </a:p>
          </p:txBody>
        </p:sp>
      </p:grpSp>
      <p:grpSp>
        <p:nvGrpSpPr>
          <p:cNvPr id="3" name="קבוצה 2">
            <a:extLst>
              <a:ext uri="{FF2B5EF4-FFF2-40B4-BE49-F238E27FC236}">
                <a16:creationId xmlns:a16="http://schemas.microsoft.com/office/drawing/2014/main" id="{50D918DD-8396-65BF-8F2F-DBE06374CAA6}"/>
              </a:ext>
            </a:extLst>
          </p:cNvPr>
          <p:cNvGrpSpPr/>
          <p:nvPr/>
        </p:nvGrpSpPr>
        <p:grpSpPr>
          <a:xfrm>
            <a:off x="1148080" y="2881279"/>
            <a:ext cx="9658300" cy="3652337"/>
            <a:chOff x="1148080" y="2881279"/>
            <a:chExt cx="9658300" cy="3652337"/>
          </a:xfrm>
        </p:grpSpPr>
        <p:sp>
          <p:nvSpPr>
            <p:cNvPr id="10" name="תיבת טקסט 9">
              <a:extLst>
                <a:ext uri="{FF2B5EF4-FFF2-40B4-BE49-F238E27FC236}">
                  <a16:creationId xmlns:a16="http://schemas.microsoft.com/office/drawing/2014/main" id="{87C5A47D-1835-DC03-EA24-A4E956210C45}"/>
                </a:ext>
              </a:extLst>
            </p:cNvPr>
            <p:cNvSpPr txBox="1"/>
            <p:nvPr/>
          </p:nvSpPr>
          <p:spPr>
            <a:xfrm>
              <a:off x="1440991" y="2967952"/>
              <a:ext cx="8596475" cy="584775"/>
            </a:xfrm>
            <a:prstGeom prst="rect">
              <a:avLst/>
            </a:prstGeom>
            <a:noFill/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square">
              <a:spAutoFit/>
            </a:bodyPr>
            <a:lstStyle/>
            <a:p>
              <a:pPr lvl="0" algn="ctr"/>
              <a:r>
                <a:rPr lang="he-IL" sz="3200" dirty="0">
                  <a:solidFill>
                    <a:schemeClr val="bg1"/>
                  </a:solidFill>
                  <a:effectLst>
                    <a:outerShdw blurRad="190500" dist="38100" dir="2700000" sx="102000" sy="102000" algn="tl" rotWithShape="0">
                      <a:prstClr val="black">
                        <a:alpha val="40000"/>
                      </a:prstClr>
                    </a:outerShdw>
                  </a:effectLst>
                  <a:latin typeface="Talent FS Extra-light" panose="020B0604020202020204" charset="-79"/>
                  <a:cs typeface="Talent FS Extra-light" panose="020B0604020202020204" charset="-79"/>
                </a:rPr>
                <a:t>אף אחד לא יכול למנוע מאיתנו לעשות את רצון ה' </a:t>
              </a:r>
            </a:p>
          </p:txBody>
        </p:sp>
        <p:sp>
          <p:nvSpPr>
            <p:cNvPr id="12" name="מלבן: פינות מעוגלות 11">
              <a:extLst>
                <a:ext uri="{FF2B5EF4-FFF2-40B4-BE49-F238E27FC236}">
                  <a16:creationId xmlns:a16="http://schemas.microsoft.com/office/drawing/2014/main" id="{3FF028A3-4679-CCB7-5AD3-F301BF8B9378}"/>
                </a:ext>
              </a:extLst>
            </p:cNvPr>
            <p:cNvSpPr/>
            <p:nvPr/>
          </p:nvSpPr>
          <p:spPr>
            <a:xfrm>
              <a:off x="1401230" y="2925320"/>
              <a:ext cx="8940071" cy="681691"/>
            </a:xfrm>
            <a:custGeom>
              <a:avLst/>
              <a:gdLst>
                <a:gd name="csX0" fmla="*/ 0 w 8940071"/>
                <a:gd name="csY0" fmla="*/ 340846 h 681691"/>
                <a:gd name="csX1" fmla="*/ 340846 w 8940071"/>
                <a:gd name="csY1" fmla="*/ 0 h 681691"/>
                <a:gd name="csX2" fmla="*/ 8599226 w 8940071"/>
                <a:gd name="csY2" fmla="*/ 0 h 681691"/>
                <a:gd name="csX3" fmla="*/ 8940072 w 8940071"/>
                <a:gd name="csY3" fmla="*/ 340846 h 681691"/>
                <a:gd name="csX4" fmla="*/ 8940071 w 8940071"/>
                <a:gd name="csY4" fmla="*/ 340846 h 681691"/>
                <a:gd name="csX5" fmla="*/ 8599225 w 8940071"/>
                <a:gd name="csY5" fmla="*/ 681692 h 681691"/>
                <a:gd name="csX6" fmla="*/ 340846 w 8940071"/>
                <a:gd name="csY6" fmla="*/ 681691 h 681691"/>
                <a:gd name="csX7" fmla="*/ 0 w 8940071"/>
                <a:gd name="csY7" fmla="*/ 340845 h 681691"/>
                <a:gd name="csX8" fmla="*/ 0 w 8940071"/>
                <a:gd name="csY8" fmla="*/ 340846 h 681691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8940071" h="681691" extrusionOk="0">
                  <a:moveTo>
                    <a:pt x="0" y="340846"/>
                  </a:moveTo>
                  <a:cubicBezTo>
                    <a:pt x="-23555" y="138073"/>
                    <a:pt x="123602" y="10884"/>
                    <a:pt x="340846" y="0"/>
                  </a:cubicBezTo>
                  <a:cubicBezTo>
                    <a:pt x="2234320" y="132882"/>
                    <a:pt x="7687875" y="-84951"/>
                    <a:pt x="8599226" y="0"/>
                  </a:cubicBezTo>
                  <a:cubicBezTo>
                    <a:pt x="8775512" y="11678"/>
                    <a:pt x="8935041" y="180408"/>
                    <a:pt x="8940072" y="340846"/>
                  </a:cubicBezTo>
                  <a:lnTo>
                    <a:pt x="8940071" y="340846"/>
                  </a:lnTo>
                  <a:cubicBezTo>
                    <a:pt x="8921139" y="518732"/>
                    <a:pt x="8794173" y="684895"/>
                    <a:pt x="8599225" y="681692"/>
                  </a:cubicBezTo>
                  <a:cubicBezTo>
                    <a:pt x="6845179" y="731225"/>
                    <a:pt x="3589253" y="696500"/>
                    <a:pt x="340846" y="681691"/>
                  </a:cubicBezTo>
                  <a:cubicBezTo>
                    <a:pt x="139315" y="679656"/>
                    <a:pt x="-3279" y="532176"/>
                    <a:pt x="0" y="340845"/>
                  </a:cubicBezTo>
                  <a:lnTo>
                    <a:pt x="0" y="340846"/>
                  </a:lnTo>
                  <a:close/>
                </a:path>
              </a:pathLst>
            </a:custGeom>
            <a:noFill/>
            <a:ln w="15875">
              <a:solidFill>
                <a:schemeClr val="bg1"/>
              </a:solidFill>
              <a:extLst>
                <a:ext uri="{C807C97D-BFC1-408E-A445-0C87EB9F89A2}">
                  <ask:lineSketchStyleProps xmlns:ask="http://schemas.microsoft.com/office/drawing/2018/sketchyshapes" sd="1219033472">
                    <a:prstGeom prst="roundRect">
                      <a:avLst>
                        <a:gd name="adj" fmla="val 50000"/>
                      </a:avLst>
                    </a:prstGeom>
                    <ask:type>
                      <ask:lineSketchCurved/>
                    </ask:type>
                  </ask:lineSketchStyleProps>
                </a:ext>
              </a:extLst>
            </a:ln>
            <a:effectLst>
              <a:outerShdw blurRad="520700" dist="38100" dir="600000" sx="103000" sy="103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  <p:sp>
          <p:nvSpPr>
            <p:cNvPr id="14" name="אליפסה 13">
              <a:extLst>
                <a:ext uri="{FF2B5EF4-FFF2-40B4-BE49-F238E27FC236}">
                  <a16:creationId xmlns:a16="http://schemas.microsoft.com/office/drawing/2014/main" id="{726D6C7B-C206-68D2-09DC-CCBE39FA3B76}"/>
                </a:ext>
              </a:extLst>
            </p:cNvPr>
            <p:cNvSpPr/>
            <p:nvPr/>
          </p:nvSpPr>
          <p:spPr>
            <a:xfrm>
              <a:off x="10076707" y="2902558"/>
              <a:ext cx="729673" cy="740893"/>
            </a:xfrm>
            <a:custGeom>
              <a:avLst/>
              <a:gdLst>
                <a:gd name="csX0" fmla="*/ 0 w 729673"/>
                <a:gd name="csY0" fmla="*/ 370447 h 740893"/>
                <a:gd name="csX1" fmla="*/ 364837 w 729673"/>
                <a:gd name="csY1" fmla="*/ 0 h 740893"/>
                <a:gd name="csX2" fmla="*/ 729674 w 729673"/>
                <a:gd name="csY2" fmla="*/ 370447 h 740893"/>
                <a:gd name="csX3" fmla="*/ 364837 w 729673"/>
                <a:gd name="csY3" fmla="*/ 740894 h 740893"/>
                <a:gd name="csX4" fmla="*/ 0 w 729673"/>
                <a:gd name="csY4" fmla="*/ 370447 h 74089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729673" h="740893" fill="none" extrusionOk="0">
                  <a:moveTo>
                    <a:pt x="0" y="370447"/>
                  </a:moveTo>
                  <a:cubicBezTo>
                    <a:pt x="7789" y="166779"/>
                    <a:pt x="167722" y="-9011"/>
                    <a:pt x="364837" y="0"/>
                  </a:cubicBezTo>
                  <a:cubicBezTo>
                    <a:pt x="549834" y="-2526"/>
                    <a:pt x="715998" y="178731"/>
                    <a:pt x="729674" y="370447"/>
                  </a:cubicBezTo>
                  <a:cubicBezTo>
                    <a:pt x="727282" y="552233"/>
                    <a:pt x="550319" y="763146"/>
                    <a:pt x="364837" y="740894"/>
                  </a:cubicBezTo>
                  <a:cubicBezTo>
                    <a:pt x="191405" y="756604"/>
                    <a:pt x="32497" y="582853"/>
                    <a:pt x="0" y="370447"/>
                  </a:cubicBezTo>
                  <a:close/>
                </a:path>
                <a:path w="729673" h="740893" stroke="0" extrusionOk="0">
                  <a:moveTo>
                    <a:pt x="0" y="370447"/>
                  </a:moveTo>
                  <a:cubicBezTo>
                    <a:pt x="-11546" y="158733"/>
                    <a:pt x="160023" y="1246"/>
                    <a:pt x="364837" y="0"/>
                  </a:cubicBezTo>
                  <a:cubicBezTo>
                    <a:pt x="600666" y="7228"/>
                    <a:pt x="703552" y="166686"/>
                    <a:pt x="729674" y="370447"/>
                  </a:cubicBezTo>
                  <a:cubicBezTo>
                    <a:pt x="710498" y="593766"/>
                    <a:pt x="560504" y="773101"/>
                    <a:pt x="364837" y="740894"/>
                  </a:cubicBezTo>
                  <a:cubicBezTo>
                    <a:pt x="156459" y="737127"/>
                    <a:pt x="22283" y="585686"/>
                    <a:pt x="0" y="370447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300063"/>
                </a:gs>
                <a:gs pos="50000">
                  <a:srgbClr val="442A72">
                    <a:shade val="67500"/>
                    <a:satMod val="115000"/>
                  </a:srgbClr>
                </a:gs>
                <a:gs pos="100000">
                  <a:srgbClr val="442A72">
                    <a:shade val="100000"/>
                    <a:satMod val="115000"/>
                  </a:srgbClr>
                </a:gs>
              </a:gsLst>
              <a:lin ang="10800000" scaled="1"/>
              <a:tileRect/>
            </a:gradFill>
            <a:ln>
              <a:gradFill>
                <a:gsLst>
                  <a:gs pos="0">
                    <a:srgbClr val="300063"/>
                  </a:gs>
                  <a:gs pos="57000">
                    <a:srgbClr val="442A72"/>
                  </a:gs>
                  <a:gs pos="100000">
                    <a:srgbClr val="442A72"/>
                  </a:gs>
                </a:gsLst>
                <a:lin ang="5400000" scaled="1"/>
              </a:gradFill>
              <a:extLst>
                <a:ext uri="{C807C97D-BFC1-408E-A445-0C87EB9F89A2}">
                  <ask:lineSketchStyleProps xmlns:ask="http://schemas.microsoft.com/office/drawing/2018/sketchyshapes" sd="1219033472">
                    <a:prstGeom prst="ellipse">
                      <a:avLst/>
                    </a:prstGeom>
                    <ask:type>
                      <ask:lineSketchCurved/>
                    </ask:type>
                  </ask:lineSketchStyleProps>
                </a:ext>
              </a:extLst>
            </a:ln>
            <a:effectLst>
              <a:outerShdw blurRad="203200" dist="38100" dir="3000000" sx="104000" sy="104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  <p:sp>
          <p:nvSpPr>
            <p:cNvPr id="13" name="תיבת טקסט 12">
              <a:extLst>
                <a:ext uri="{FF2B5EF4-FFF2-40B4-BE49-F238E27FC236}">
                  <a16:creationId xmlns:a16="http://schemas.microsoft.com/office/drawing/2014/main" id="{C2E6D0A8-26C0-FF7D-2FEB-ACE8AA263328}"/>
                </a:ext>
              </a:extLst>
            </p:cNvPr>
            <p:cNvSpPr txBox="1"/>
            <p:nvPr/>
          </p:nvSpPr>
          <p:spPr>
            <a:xfrm>
              <a:off x="10198186" y="2881279"/>
              <a:ext cx="486713" cy="707886"/>
            </a:xfrm>
            <a:prstGeom prst="rect">
              <a:avLst/>
            </a:prstGeom>
            <a:noFill/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square">
              <a:spAutoFit/>
            </a:bodyPr>
            <a:lstStyle/>
            <a:p>
              <a:pPr lvl="0" algn="ctr"/>
              <a:r>
                <a:rPr lang="he-IL" sz="4000" dirty="0">
                  <a:solidFill>
                    <a:schemeClr val="bg1"/>
                  </a:solidFill>
                  <a:effectLst>
                    <a:outerShdw blurRad="190500" dist="38100" dir="2700000" sx="102000" sy="102000" algn="tl" rotWithShape="0">
                      <a:prstClr val="black">
                        <a:alpha val="40000"/>
                      </a:prstClr>
                    </a:outerShdw>
                  </a:effectLst>
                  <a:latin typeface="Talent FS Liver" panose="020B0604020202020204" charset="-79"/>
                  <a:cs typeface="Talent FS Liver" panose="020B0604020202020204" charset="-79"/>
                </a:rPr>
                <a:t>ב</a:t>
              </a:r>
            </a:p>
          </p:txBody>
        </p:sp>
        <p:sp>
          <p:nvSpPr>
            <p:cNvPr id="15" name="תיבת טקסט 14">
              <a:extLst>
                <a:ext uri="{FF2B5EF4-FFF2-40B4-BE49-F238E27FC236}">
                  <a16:creationId xmlns:a16="http://schemas.microsoft.com/office/drawing/2014/main" id="{14B4B50A-2C4C-FB04-B5CF-2D554143DF5D}"/>
                </a:ext>
              </a:extLst>
            </p:cNvPr>
            <p:cNvSpPr txBox="1"/>
            <p:nvPr/>
          </p:nvSpPr>
          <p:spPr>
            <a:xfrm>
              <a:off x="1148080" y="3939360"/>
              <a:ext cx="9479279" cy="584775"/>
            </a:xfrm>
            <a:prstGeom prst="rect">
              <a:avLst/>
            </a:prstGeom>
            <a:noFill/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square">
              <a:spAutoFit/>
            </a:bodyPr>
            <a:lstStyle/>
            <a:p>
              <a:pPr lvl="0" algn="ctr"/>
              <a:r>
                <a:rPr lang="he-IL" sz="3200" dirty="0">
                  <a:solidFill>
                    <a:schemeClr val="bg1"/>
                  </a:solidFill>
                  <a:effectLst>
                    <a:outerShdw blurRad="190500" dist="38100" dir="2700000" sx="102000" sy="102000" algn="tl" rotWithShape="0">
                      <a:prstClr val="black">
                        <a:alpha val="40000"/>
                      </a:prstClr>
                    </a:outerShdw>
                  </a:effectLst>
                  <a:latin typeface="Talent FS Extra-light" panose="020B0604020202020204" charset="-79"/>
                  <a:cs typeface="Talent FS Extra-light" panose="020B0604020202020204" charset="-79"/>
                </a:rPr>
                <a:t>ששום קושי לא יכול "לשלוט" עלינו</a:t>
              </a:r>
            </a:p>
          </p:txBody>
        </p:sp>
        <p:sp>
          <p:nvSpPr>
            <p:cNvPr id="16" name="מלבן: פינות מעוגלות 15">
              <a:extLst>
                <a:ext uri="{FF2B5EF4-FFF2-40B4-BE49-F238E27FC236}">
                  <a16:creationId xmlns:a16="http://schemas.microsoft.com/office/drawing/2014/main" id="{ACDD40D2-5CBC-7049-1772-7144C6FFEE38}"/>
                </a:ext>
              </a:extLst>
            </p:cNvPr>
            <p:cNvSpPr/>
            <p:nvPr/>
          </p:nvSpPr>
          <p:spPr>
            <a:xfrm>
              <a:off x="2649895" y="3906353"/>
              <a:ext cx="6619494" cy="681691"/>
            </a:xfrm>
            <a:custGeom>
              <a:avLst/>
              <a:gdLst>
                <a:gd name="csX0" fmla="*/ 0 w 6619494"/>
                <a:gd name="csY0" fmla="*/ 340846 h 681691"/>
                <a:gd name="csX1" fmla="*/ 340846 w 6619494"/>
                <a:gd name="csY1" fmla="*/ 0 h 681691"/>
                <a:gd name="csX2" fmla="*/ 6278649 w 6619494"/>
                <a:gd name="csY2" fmla="*/ 0 h 681691"/>
                <a:gd name="csX3" fmla="*/ 6619495 w 6619494"/>
                <a:gd name="csY3" fmla="*/ 340846 h 681691"/>
                <a:gd name="csX4" fmla="*/ 6619494 w 6619494"/>
                <a:gd name="csY4" fmla="*/ 340846 h 681691"/>
                <a:gd name="csX5" fmla="*/ 6278648 w 6619494"/>
                <a:gd name="csY5" fmla="*/ 681692 h 681691"/>
                <a:gd name="csX6" fmla="*/ 340846 w 6619494"/>
                <a:gd name="csY6" fmla="*/ 681691 h 681691"/>
                <a:gd name="csX7" fmla="*/ 0 w 6619494"/>
                <a:gd name="csY7" fmla="*/ 340845 h 681691"/>
                <a:gd name="csX8" fmla="*/ 0 w 6619494"/>
                <a:gd name="csY8" fmla="*/ 340846 h 681691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6619494" h="681691" extrusionOk="0">
                  <a:moveTo>
                    <a:pt x="0" y="340846"/>
                  </a:moveTo>
                  <a:cubicBezTo>
                    <a:pt x="-23555" y="138073"/>
                    <a:pt x="123602" y="10884"/>
                    <a:pt x="340846" y="0"/>
                  </a:cubicBezTo>
                  <a:cubicBezTo>
                    <a:pt x="2921025" y="132882"/>
                    <a:pt x="4883687" y="-84951"/>
                    <a:pt x="6278649" y="0"/>
                  </a:cubicBezTo>
                  <a:cubicBezTo>
                    <a:pt x="6454935" y="11678"/>
                    <a:pt x="6614464" y="180408"/>
                    <a:pt x="6619495" y="340846"/>
                  </a:cubicBezTo>
                  <a:lnTo>
                    <a:pt x="6619494" y="340846"/>
                  </a:lnTo>
                  <a:cubicBezTo>
                    <a:pt x="6600562" y="518732"/>
                    <a:pt x="6473596" y="684895"/>
                    <a:pt x="6278648" y="681692"/>
                  </a:cubicBezTo>
                  <a:cubicBezTo>
                    <a:pt x="3728682" y="731225"/>
                    <a:pt x="1014326" y="696500"/>
                    <a:pt x="340846" y="681691"/>
                  </a:cubicBezTo>
                  <a:cubicBezTo>
                    <a:pt x="139315" y="679656"/>
                    <a:pt x="-3279" y="532176"/>
                    <a:pt x="0" y="340845"/>
                  </a:cubicBezTo>
                  <a:lnTo>
                    <a:pt x="0" y="340846"/>
                  </a:lnTo>
                  <a:close/>
                </a:path>
              </a:pathLst>
            </a:custGeom>
            <a:noFill/>
            <a:ln w="15875">
              <a:solidFill>
                <a:schemeClr val="bg1"/>
              </a:solidFill>
              <a:extLst>
                <a:ext uri="{C807C97D-BFC1-408E-A445-0C87EB9F89A2}">
                  <ask:lineSketchStyleProps xmlns:ask="http://schemas.microsoft.com/office/drawing/2018/sketchyshapes" sd="1219033472">
                    <a:prstGeom prst="roundRect">
                      <a:avLst>
                        <a:gd name="adj" fmla="val 50000"/>
                      </a:avLst>
                    </a:prstGeom>
                    <ask:type>
                      <ask:lineSketchCurved/>
                    </ask:type>
                  </ask:lineSketchStyleProps>
                </a:ext>
              </a:extLst>
            </a:ln>
            <a:effectLst>
              <a:outerShdw blurRad="520700" dist="38100" dir="600000" sx="103000" sy="103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  <p:sp>
          <p:nvSpPr>
            <p:cNvPr id="17" name="אליפסה 16">
              <a:extLst>
                <a:ext uri="{FF2B5EF4-FFF2-40B4-BE49-F238E27FC236}">
                  <a16:creationId xmlns:a16="http://schemas.microsoft.com/office/drawing/2014/main" id="{50F101E9-BFC7-4015-E995-63E112090E4A}"/>
                </a:ext>
              </a:extLst>
            </p:cNvPr>
            <p:cNvSpPr/>
            <p:nvPr/>
          </p:nvSpPr>
          <p:spPr>
            <a:xfrm>
              <a:off x="8877456" y="3848152"/>
              <a:ext cx="729673" cy="740893"/>
            </a:xfrm>
            <a:custGeom>
              <a:avLst/>
              <a:gdLst>
                <a:gd name="csX0" fmla="*/ 0 w 729673"/>
                <a:gd name="csY0" fmla="*/ 370447 h 740893"/>
                <a:gd name="csX1" fmla="*/ 364837 w 729673"/>
                <a:gd name="csY1" fmla="*/ 0 h 740893"/>
                <a:gd name="csX2" fmla="*/ 729674 w 729673"/>
                <a:gd name="csY2" fmla="*/ 370447 h 740893"/>
                <a:gd name="csX3" fmla="*/ 364837 w 729673"/>
                <a:gd name="csY3" fmla="*/ 740894 h 740893"/>
                <a:gd name="csX4" fmla="*/ 0 w 729673"/>
                <a:gd name="csY4" fmla="*/ 370447 h 74089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729673" h="740893" fill="none" extrusionOk="0">
                  <a:moveTo>
                    <a:pt x="0" y="370447"/>
                  </a:moveTo>
                  <a:cubicBezTo>
                    <a:pt x="7789" y="166779"/>
                    <a:pt x="167722" y="-9011"/>
                    <a:pt x="364837" y="0"/>
                  </a:cubicBezTo>
                  <a:cubicBezTo>
                    <a:pt x="549834" y="-2526"/>
                    <a:pt x="715998" y="178731"/>
                    <a:pt x="729674" y="370447"/>
                  </a:cubicBezTo>
                  <a:cubicBezTo>
                    <a:pt x="727282" y="552233"/>
                    <a:pt x="550319" y="763146"/>
                    <a:pt x="364837" y="740894"/>
                  </a:cubicBezTo>
                  <a:cubicBezTo>
                    <a:pt x="191405" y="756604"/>
                    <a:pt x="32497" y="582853"/>
                    <a:pt x="0" y="370447"/>
                  </a:cubicBezTo>
                  <a:close/>
                </a:path>
                <a:path w="729673" h="740893" stroke="0" extrusionOk="0">
                  <a:moveTo>
                    <a:pt x="0" y="370447"/>
                  </a:moveTo>
                  <a:cubicBezTo>
                    <a:pt x="-11546" y="158733"/>
                    <a:pt x="160023" y="1246"/>
                    <a:pt x="364837" y="0"/>
                  </a:cubicBezTo>
                  <a:cubicBezTo>
                    <a:pt x="600666" y="7228"/>
                    <a:pt x="703552" y="166686"/>
                    <a:pt x="729674" y="370447"/>
                  </a:cubicBezTo>
                  <a:cubicBezTo>
                    <a:pt x="710498" y="593766"/>
                    <a:pt x="560504" y="773101"/>
                    <a:pt x="364837" y="740894"/>
                  </a:cubicBezTo>
                  <a:cubicBezTo>
                    <a:pt x="156459" y="737127"/>
                    <a:pt x="22283" y="585686"/>
                    <a:pt x="0" y="370447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300063"/>
                </a:gs>
                <a:gs pos="50000">
                  <a:srgbClr val="442A72">
                    <a:shade val="67500"/>
                    <a:satMod val="115000"/>
                  </a:srgbClr>
                </a:gs>
                <a:gs pos="100000">
                  <a:srgbClr val="442A72">
                    <a:shade val="100000"/>
                    <a:satMod val="115000"/>
                  </a:srgbClr>
                </a:gs>
              </a:gsLst>
              <a:lin ang="10800000" scaled="1"/>
              <a:tileRect/>
            </a:gradFill>
            <a:ln>
              <a:gradFill>
                <a:gsLst>
                  <a:gs pos="0">
                    <a:srgbClr val="300063"/>
                  </a:gs>
                  <a:gs pos="57000">
                    <a:srgbClr val="442A72"/>
                  </a:gs>
                  <a:gs pos="100000">
                    <a:srgbClr val="442A72"/>
                  </a:gs>
                </a:gsLst>
                <a:lin ang="5400000" scaled="1"/>
              </a:gradFill>
              <a:extLst>
                <a:ext uri="{C807C97D-BFC1-408E-A445-0C87EB9F89A2}">
                  <ask:lineSketchStyleProps xmlns:ask="http://schemas.microsoft.com/office/drawing/2018/sketchyshapes" sd="1219033472">
                    <a:prstGeom prst="ellipse">
                      <a:avLst/>
                    </a:prstGeom>
                    <ask:type>
                      <ask:lineSketchCurved/>
                    </ask:type>
                  </ask:lineSketchStyleProps>
                </a:ext>
              </a:extLst>
            </a:ln>
            <a:effectLst>
              <a:outerShdw blurRad="203200" dist="38100" dir="3000000" sx="104000" sy="104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  <p:sp>
          <p:nvSpPr>
            <p:cNvPr id="18" name="תיבת טקסט 17">
              <a:extLst>
                <a:ext uri="{FF2B5EF4-FFF2-40B4-BE49-F238E27FC236}">
                  <a16:creationId xmlns:a16="http://schemas.microsoft.com/office/drawing/2014/main" id="{1DB57592-ADAC-4BA9-6073-E2F60980E11A}"/>
                </a:ext>
              </a:extLst>
            </p:cNvPr>
            <p:cNvSpPr txBox="1"/>
            <p:nvPr/>
          </p:nvSpPr>
          <p:spPr>
            <a:xfrm>
              <a:off x="8998935" y="3826873"/>
              <a:ext cx="486713" cy="707886"/>
            </a:xfrm>
            <a:prstGeom prst="rect">
              <a:avLst/>
            </a:prstGeom>
            <a:noFill/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square">
              <a:spAutoFit/>
            </a:bodyPr>
            <a:lstStyle/>
            <a:p>
              <a:pPr lvl="0" algn="ctr"/>
              <a:r>
                <a:rPr lang="he-IL" sz="4000" dirty="0">
                  <a:solidFill>
                    <a:schemeClr val="bg1"/>
                  </a:solidFill>
                  <a:effectLst>
                    <a:outerShdw blurRad="190500" dist="38100" dir="2700000" sx="102000" sy="102000" algn="tl" rotWithShape="0">
                      <a:prstClr val="black">
                        <a:alpha val="40000"/>
                      </a:prstClr>
                    </a:outerShdw>
                  </a:effectLst>
                  <a:latin typeface="Talent FS Liver" panose="020B0604020202020204" charset="-79"/>
                  <a:cs typeface="Talent FS Liver" panose="020B0604020202020204" charset="-79"/>
                </a:rPr>
                <a:t>צ</a:t>
              </a:r>
            </a:p>
          </p:txBody>
        </p:sp>
        <p:sp>
          <p:nvSpPr>
            <p:cNvPr id="19" name="תיבת טקסט 18">
              <a:extLst>
                <a:ext uri="{FF2B5EF4-FFF2-40B4-BE49-F238E27FC236}">
                  <a16:creationId xmlns:a16="http://schemas.microsoft.com/office/drawing/2014/main" id="{C1339790-0085-CC67-62ED-450162AB5566}"/>
                </a:ext>
              </a:extLst>
            </p:cNvPr>
            <p:cNvSpPr txBox="1"/>
            <p:nvPr/>
          </p:nvSpPr>
          <p:spPr>
            <a:xfrm>
              <a:off x="2697220" y="4892710"/>
              <a:ext cx="6331021" cy="584775"/>
            </a:xfrm>
            <a:prstGeom prst="rect">
              <a:avLst/>
            </a:prstGeom>
            <a:noFill/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square">
              <a:spAutoFit/>
            </a:bodyPr>
            <a:lstStyle/>
            <a:p>
              <a:pPr lvl="0" algn="ctr"/>
              <a:r>
                <a:rPr lang="he-IL" sz="3200" dirty="0">
                  <a:solidFill>
                    <a:schemeClr val="bg1"/>
                  </a:solidFill>
                  <a:effectLst>
                    <a:outerShdw blurRad="190500" dist="38100" dir="2700000" sx="102000" sy="102000" algn="tl" rotWithShape="0">
                      <a:prstClr val="black">
                        <a:alpha val="40000"/>
                      </a:prstClr>
                    </a:outerShdw>
                  </a:effectLst>
                  <a:latin typeface="Talent FS Extra-light" panose="020B0604020202020204" charset="-79"/>
                  <a:cs typeface="Talent FS Extra-light" panose="020B0604020202020204" charset="-79"/>
                </a:rPr>
                <a:t>שאנחנו בני חורין לקיים תורה ומצוות</a:t>
              </a:r>
            </a:p>
          </p:txBody>
        </p:sp>
        <p:sp>
          <p:nvSpPr>
            <p:cNvPr id="20" name="מלבן: פינות מעוגלות 19">
              <a:extLst>
                <a:ext uri="{FF2B5EF4-FFF2-40B4-BE49-F238E27FC236}">
                  <a16:creationId xmlns:a16="http://schemas.microsoft.com/office/drawing/2014/main" id="{FAEC5E96-95BB-9559-CAB7-FFE01BEDB4EE}"/>
                </a:ext>
              </a:extLst>
            </p:cNvPr>
            <p:cNvSpPr/>
            <p:nvPr/>
          </p:nvSpPr>
          <p:spPr>
            <a:xfrm>
              <a:off x="2697220" y="4859703"/>
              <a:ext cx="6331021" cy="681691"/>
            </a:xfrm>
            <a:custGeom>
              <a:avLst/>
              <a:gdLst>
                <a:gd name="csX0" fmla="*/ 0 w 6331021"/>
                <a:gd name="csY0" fmla="*/ 340846 h 681691"/>
                <a:gd name="csX1" fmla="*/ 340846 w 6331021"/>
                <a:gd name="csY1" fmla="*/ 0 h 681691"/>
                <a:gd name="csX2" fmla="*/ 5990176 w 6331021"/>
                <a:gd name="csY2" fmla="*/ 0 h 681691"/>
                <a:gd name="csX3" fmla="*/ 6331022 w 6331021"/>
                <a:gd name="csY3" fmla="*/ 340846 h 681691"/>
                <a:gd name="csX4" fmla="*/ 6331021 w 6331021"/>
                <a:gd name="csY4" fmla="*/ 340846 h 681691"/>
                <a:gd name="csX5" fmla="*/ 5990175 w 6331021"/>
                <a:gd name="csY5" fmla="*/ 681692 h 681691"/>
                <a:gd name="csX6" fmla="*/ 340846 w 6331021"/>
                <a:gd name="csY6" fmla="*/ 681691 h 681691"/>
                <a:gd name="csX7" fmla="*/ 0 w 6331021"/>
                <a:gd name="csY7" fmla="*/ 340845 h 681691"/>
                <a:gd name="csX8" fmla="*/ 0 w 6331021"/>
                <a:gd name="csY8" fmla="*/ 340846 h 681691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6331021" h="681691" extrusionOk="0">
                  <a:moveTo>
                    <a:pt x="0" y="340846"/>
                  </a:moveTo>
                  <a:cubicBezTo>
                    <a:pt x="-23555" y="138073"/>
                    <a:pt x="123602" y="10884"/>
                    <a:pt x="340846" y="0"/>
                  </a:cubicBezTo>
                  <a:cubicBezTo>
                    <a:pt x="1294346" y="132882"/>
                    <a:pt x="4247126" y="-84951"/>
                    <a:pt x="5990176" y="0"/>
                  </a:cubicBezTo>
                  <a:cubicBezTo>
                    <a:pt x="6166462" y="11678"/>
                    <a:pt x="6325991" y="180408"/>
                    <a:pt x="6331022" y="340846"/>
                  </a:cubicBezTo>
                  <a:lnTo>
                    <a:pt x="6331021" y="340846"/>
                  </a:lnTo>
                  <a:cubicBezTo>
                    <a:pt x="6312089" y="518732"/>
                    <a:pt x="6185123" y="684895"/>
                    <a:pt x="5990175" y="681692"/>
                  </a:cubicBezTo>
                  <a:cubicBezTo>
                    <a:pt x="3614856" y="731225"/>
                    <a:pt x="2833681" y="696500"/>
                    <a:pt x="340846" y="681691"/>
                  </a:cubicBezTo>
                  <a:cubicBezTo>
                    <a:pt x="139315" y="679656"/>
                    <a:pt x="-3279" y="532176"/>
                    <a:pt x="0" y="340845"/>
                  </a:cubicBezTo>
                  <a:lnTo>
                    <a:pt x="0" y="340846"/>
                  </a:lnTo>
                  <a:close/>
                </a:path>
              </a:pathLst>
            </a:custGeom>
            <a:noFill/>
            <a:ln w="15875">
              <a:solidFill>
                <a:schemeClr val="bg1"/>
              </a:solidFill>
              <a:extLst>
                <a:ext uri="{C807C97D-BFC1-408E-A445-0C87EB9F89A2}">
                  <ask:lineSketchStyleProps xmlns:ask="http://schemas.microsoft.com/office/drawing/2018/sketchyshapes" sd="1219033472">
                    <a:prstGeom prst="roundRect">
                      <a:avLst>
                        <a:gd name="adj" fmla="val 50000"/>
                      </a:avLst>
                    </a:prstGeom>
                    <ask:type>
                      <ask:lineSketchCurved/>
                    </ask:type>
                  </ask:lineSketchStyleProps>
                </a:ext>
              </a:extLst>
            </a:ln>
            <a:effectLst>
              <a:outerShdw blurRad="520700" dist="38100" dir="600000" sx="103000" sy="103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  <p:sp>
          <p:nvSpPr>
            <p:cNvPr id="21" name="אליפסה 20">
              <a:extLst>
                <a:ext uri="{FF2B5EF4-FFF2-40B4-BE49-F238E27FC236}">
                  <a16:creationId xmlns:a16="http://schemas.microsoft.com/office/drawing/2014/main" id="{B3FA254D-38AE-CCC4-0903-E730A9E65670}"/>
                </a:ext>
              </a:extLst>
            </p:cNvPr>
            <p:cNvSpPr/>
            <p:nvPr/>
          </p:nvSpPr>
          <p:spPr>
            <a:xfrm>
              <a:off x="8903603" y="4836941"/>
              <a:ext cx="729673" cy="740893"/>
            </a:xfrm>
            <a:custGeom>
              <a:avLst/>
              <a:gdLst>
                <a:gd name="csX0" fmla="*/ 0 w 729673"/>
                <a:gd name="csY0" fmla="*/ 370447 h 740893"/>
                <a:gd name="csX1" fmla="*/ 364837 w 729673"/>
                <a:gd name="csY1" fmla="*/ 0 h 740893"/>
                <a:gd name="csX2" fmla="*/ 729674 w 729673"/>
                <a:gd name="csY2" fmla="*/ 370447 h 740893"/>
                <a:gd name="csX3" fmla="*/ 364837 w 729673"/>
                <a:gd name="csY3" fmla="*/ 740894 h 740893"/>
                <a:gd name="csX4" fmla="*/ 0 w 729673"/>
                <a:gd name="csY4" fmla="*/ 370447 h 74089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729673" h="740893" fill="none" extrusionOk="0">
                  <a:moveTo>
                    <a:pt x="0" y="370447"/>
                  </a:moveTo>
                  <a:cubicBezTo>
                    <a:pt x="7789" y="166779"/>
                    <a:pt x="167722" y="-9011"/>
                    <a:pt x="364837" y="0"/>
                  </a:cubicBezTo>
                  <a:cubicBezTo>
                    <a:pt x="549834" y="-2526"/>
                    <a:pt x="715998" y="178731"/>
                    <a:pt x="729674" y="370447"/>
                  </a:cubicBezTo>
                  <a:cubicBezTo>
                    <a:pt x="727282" y="552233"/>
                    <a:pt x="550319" y="763146"/>
                    <a:pt x="364837" y="740894"/>
                  </a:cubicBezTo>
                  <a:cubicBezTo>
                    <a:pt x="191405" y="756604"/>
                    <a:pt x="32497" y="582853"/>
                    <a:pt x="0" y="370447"/>
                  </a:cubicBezTo>
                  <a:close/>
                </a:path>
                <a:path w="729673" h="740893" stroke="0" extrusionOk="0">
                  <a:moveTo>
                    <a:pt x="0" y="370447"/>
                  </a:moveTo>
                  <a:cubicBezTo>
                    <a:pt x="-11546" y="158733"/>
                    <a:pt x="160023" y="1246"/>
                    <a:pt x="364837" y="0"/>
                  </a:cubicBezTo>
                  <a:cubicBezTo>
                    <a:pt x="600666" y="7228"/>
                    <a:pt x="703552" y="166686"/>
                    <a:pt x="729674" y="370447"/>
                  </a:cubicBezTo>
                  <a:cubicBezTo>
                    <a:pt x="710498" y="593766"/>
                    <a:pt x="560504" y="773101"/>
                    <a:pt x="364837" y="740894"/>
                  </a:cubicBezTo>
                  <a:cubicBezTo>
                    <a:pt x="156459" y="737127"/>
                    <a:pt x="22283" y="585686"/>
                    <a:pt x="0" y="370447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300063"/>
                </a:gs>
                <a:gs pos="50000">
                  <a:srgbClr val="442A72">
                    <a:shade val="67500"/>
                    <a:satMod val="115000"/>
                  </a:srgbClr>
                </a:gs>
                <a:gs pos="100000">
                  <a:srgbClr val="442A72">
                    <a:shade val="100000"/>
                    <a:satMod val="115000"/>
                  </a:srgbClr>
                </a:gs>
              </a:gsLst>
              <a:lin ang="10800000" scaled="1"/>
              <a:tileRect/>
            </a:gradFill>
            <a:ln>
              <a:gradFill>
                <a:gsLst>
                  <a:gs pos="0">
                    <a:srgbClr val="300063"/>
                  </a:gs>
                  <a:gs pos="57000">
                    <a:srgbClr val="442A72"/>
                  </a:gs>
                  <a:gs pos="100000">
                    <a:srgbClr val="442A72"/>
                  </a:gs>
                </a:gsLst>
                <a:lin ang="5400000" scaled="1"/>
              </a:gradFill>
              <a:extLst>
                <a:ext uri="{C807C97D-BFC1-408E-A445-0C87EB9F89A2}">
                  <ask:lineSketchStyleProps xmlns:ask="http://schemas.microsoft.com/office/drawing/2018/sketchyshapes" sd="1219033472">
                    <a:prstGeom prst="ellipse">
                      <a:avLst/>
                    </a:prstGeom>
                    <ask:type>
                      <ask:lineSketchCurved/>
                    </ask:type>
                  </ask:lineSketchStyleProps>
                </a:ext>
              </a:extLst>
            </a:ln>
            <a:effectLst>
              <a:outerShdw blurRad="203200" dist="38100" dir="3000000" sx="104000" sy="104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  <p:sp>
          <p:nvSpPr>
            <p:cNvPr id="22" name="תיבת טקסט 21">
              <a:extLst>
                <a:ext uri="{FF2B5EF4-FFF2-40B4-BE49-F238E27FC236}">
                  <a16:creationId xmlns:a16="http://schemas.microsoft.com/office/drawing/2014/main" id="{9D76B12E-ADA5-E88B-3739-98720F6C8915}"/>
                </a:ext>
              </a:extLst>
            </p:cNvPr>
            <p:cNvSpPr txBox="1"/>
            <p:nvPr/>
          </p:nvSpPr>
          <p:spPr>
            <a:xfrm>
              <a:off x="9025082" y="4815662"/>
              <a:ext cx="486713" cy="707886"/>
            </a:xfrm>
            <a:prstGeom prst="rect">
              <a:avLst/>
            </a:prstGeom>
            <a:noFill/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square">
              <a:spAutoFit/>
            </a:bodyPr>
            <a:lstStyle/>
            <a:p>
              <a:pPr lvl="0" algn="ctr"/>
              <a:r>
                <a:rPr lang="he-IL" sz="4000" dirty="0">
                  <a:solidFill>
                    <a:schemeClr val="bg1"/>
                  </a:solidFill>
                  <a:effectLst>
                    <a:outerShdw blurRad="190500" dist="38100" dir="2700000" sx="102000" sy="102000" algn="tl" rotWithShape="0">
                      <a:prstClr val="black">
                        <a:alpha val="40000"/>
                      </a:prstClr>
                    </a:outerShdw>
                  </a:effectLst>
                  <a:latin typeface="Talent FS Liver" panose="020B0604020202020204" charset="-79"/>
                  <a:cs typeface="Talent FS Liver" panose="020B0604020202020204" charset="-79"/>
                </a:rPr>
                <a:t>ר</a:t>
              </a:r>
            </a:p>
          </p:txBody>
        </p:sp>
        <p:sp>
          <p:nvSpPr>
            <p:cNvPr id="31" name="תיבת טקסט 30">
              <a:extLst>
                <a:ext uri="{FF2B5EF4-FFF2-40B4-BE49-F238E27FC236}">
                  <a16:creationId xmlns:a16="http://schemas.microsoft.com/office/drawing/2014/main" id="{EF9B1DD5-3DC3-C679-F994-D014EB5D77D3}"/>
                </a:ext>
              </a:extLst>
            </p:cNvPr>
            <p:cNvSpPr txBox="1"/>
            <p:nvPr/>
          </p:nvSpPr>
          <p:spPr>
            <a:xfrm>
              <a:off x="2690088" y="5848492"/>
              <a:ext cx="6331021" cy="584775"/>
            </a:xfrm>
            <a:prstGeom prst="rect">
              <a:avLst/>
            </a:prstGeom>
            <a:noFill/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square">
              <a:spAutoFit/>
            </a:bodyPr>
            <a:lstStyle/>
            <a:p>
              <a:pPr lvl="0" algn="ctr"/>
              <a:r>
                <a:rPr lang="he-IL" sz="3200" dirty="0">
                  <a:solidFill>
                    <a:schemeClr val="bg1"/>
                  </a:solidFill>
                  <a:effectLst>
                    <a:outerShdw blurRad="190500" dist="38100" dir="2700000" sx="102000" sy="102000" algn="tl" rotWithShape="0">
                      <a:prstClr val="black">
                        <a:alpha val="40000"/>
                      </a:prstClr>
                    </a:outerShdw>
                  </a:effectLst>
                  <a:latin typeface="Talent FS Extra-light" panose="020B0604020202020204" charset="-79"/>
                  <a:cs typeface="Talent FS Extra-light" panose="020B0604020202020204" charset="-79"/>
                </a:rPr>
                <a:t>כל התשובות נכונות</a:t>
              </a:r>
            </a:p>
          </p:txBody>
        </p:sp>
        <p:sp>
          <p:nvSpPr>
            <p:cNvPr id="32" name="מלבן: פינות מעוגלות 31">
              <a:extLst>
                <a:ext uri="{FF2B5EF4-FFF2-40B4-BE49-F238E27FC236}">
                  <a16:creationId xmlns:a16="http://schemas.microsoft.com/office/drawing/2014/main" id="{3962C5F1-BE94-4B64-4DEA-089ADC7F4A49}"/>
                </a:ext>
              </a:extLst>
            </p:cNvPr>
            <p:cNvSpPr/>
            <p:nvPr/>
          </p:nvSpPr>
          <p:spPr>
            <a:xfrm>
              <a:off x="3937518" y="5815485"/>
              <a:ext cx="3816221" cy="681691"/>
            </a:xfrm>
            <a:custGeom>
              <a:avLst/>
              <a:gdLst>
                <a:gd name="csX0" fmla="*/ 0 w 3816221"/>
                <a:gd name="csY0" fmla="*/ 340846 h 681691"/>
                <a:gd name="csX1" fmla="*/ 340846 w 3816221"/>
                <a:gd name="csY1" fmla="*/ 0 h 681691"/>
                <a:gd name="csX2" fmla="*/ 3475376 w 3816221"/>
                <a:gd name="csY2" fmla="*/ 0 h 681691"/>
                <a:gd name="csX3" fmla="*/ 3816222 w 3816221"/>
                <a:gd name="csY3" fmla="*/ 340846 h 681691"/>
                <a:gd name="csX4" fmla="*/ 3816221 w 3816221"/>
                <a:gd name="csY4" fmla="*/ 340846 h 681691"/>
                <a:gd name="csX5" fmla="*/ 3475375 w 3816221"/>
                <a:gd name="csY5" fmla="*/ 681692 h 681691"/>
                <a:gd name="csX6" fmla="*/ 340846 w 3816221"/>
                <a:gd name="csY6" fmla="*/ 681691 h 681691"/>
                <a:gd name="csX7" fmla="*/ 0 w 3816221"/>
                <a:gd name="csY7" fmla="*/ 340845 h 681691"/>
                <a:gd name="csX8" fmla="*/ 0 w 3816221"/>
                <a:gd name="csY8" fmla="*/ 340846 h 681691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3816221" h="681691" extrusionOk="0">
                  <a:moveTo>
                    <a:pt x="0" y="340846"/>
                  </a:moveTo>
                  <a:cubicBezTo>
                    <a:pt x="-23555" y="138073"/>
                    <a:pt x="123602" y="10884"/>
                    <a:pt x="340846" y="0"/>
                  </a:cubicBezTo>
                  <a:cubicBezTo>
                    <a:pt x="667555" y="132882"/>
                    <a:pt x="3040878" y="-84951"/>
                    <a:pt x="3475376" y="0"/>
                  </a:cubicBezTo>
                  <a:cubicBezTo>
                    <a:pt x="3651662" y="11678"/>
                    <a:pt x="3811191" y="180408"/>
                    <a:pt x="3816222" y="340846"/>
                  </a:cubicBezTo>
                  <a:lnTo>
                    <a:pt x="3816221" y="340846"/>
                  </a:lnTo>
                  <a:cubicBezTo>
                    <a:pt x="3797289" y="518732"/>
                    <a:pt x="3670323" y="684895"/>
                    <a:pt x="3475375" y="681692"/>
                  </a:cubicBezTo>
                  <a:cubicBezTo>
                    <a:pt x="2250953" y="731225"/>
                    <a:pt x="1133286" y="696500"/>
                    <a:pt x="340846" y="681691"/>
                  </a:cubicBezTo>
                  <a:cubicBezTo>
                    <a:pt x="139315" y="679656"/>
                    <a:pt x="-3279" y="532176"/>
                    <a:pt x="0" y="340845"/>
                  </a:cubicBezTo>
                  <a:lnTo>
                    <a:pt x="0" y="340846"/>
                  </a:lnTo>
                  <a:close/>
                </a:path>
              </a:pathLst>
            </a:custGeom>
            <a:noFill/>
            <a:ln w="15875">
              <a:solidFill>
                <a:schemeClr val="bg1"/>
              </a:solidFill>
              <a:extLst>
                <a:ext uri="{C807C97D-BFC1-408E-A445-0C87EB9F89A2}">
                  <ask:lineSketchStyleProps xmlns:ask="http://schemas.microsoft.com/office/drawing/2018/sketchyshapes" sd="1219033472">
                    <a:prstGeom prst="roundRect">
                      <a:avLst>
                        <a:gd name="adj" fmla="val 50000"/>
                      </a:avLst>
                    </a:prstGeom>
                    <ask:type>
                      <ask:lineSketchCurved/>
                    </ask:type>
                  </ask:lineSketchStyleProps>
                </a:ext>
              </a:extLst>
            </a:ln>
            <a:effectLst>
              <a:outerShdw blurRad="520700" dist="38100" dir="600000" sx="103000" sy="103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  <p:sp>
          <p:nvSpPr>
            <p:cNvPr id="33" name="אליפסה 32">
              <a:extLst>
                <a:ext uri="{FF2B5EF4-FFF2-40B4-BE49-F238E27FC236}">
                  <a16:creationId xmlns:a16="http://schemas.microsoft.com/office/drawing/2014/main" id="{F72C98D0-F332-89A9-0779-0D82F630C401}"/>
                </a:ext>
              </a:extLst>
            </p:cNvPr>
            <p:cNvSpPr/>
            <p:nvPr/>
          </p:nvSpPr>
          <p:spPr>
            <a:xfrm>
              <a:off x="7627503" y="5792723"/>
              <a:ext cx="729673" cy="740893"/>
            </a:xfrm>
            <a:custGeom>
              <a:avLst/>
              <a:gdLst>
                <a:gd name="csX0" fmla="*/ 0 w 729673"/>
                <a:gd name="csY0" fmla="*/ 370447 h 740893"/>
                <a:gd name="csX1" fmla="*/ 364837 w 729673"/>
                <a:gd name="csY1" fmla="*/ 0 h 740893"/>
                <a:gd name="csX2" fmla="*/ 729674 w 729673"/>
                <a:gd name="csY2" fmla="*/ 370447 h 740893"/>
                <a:gd name="csX3" fmla="*/ 364837 w 729673"/>
                <a:gd name="csY3" fmla="*/ 740894 h 740893"/>
                <a:gd name="csX4" fmla="*/ 0 w 729673"/>
                <a:gd name="csY4" fmla="*/ 370447 h 74089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729673" h="740893" fill="none" extrusionOk="0">
                  <a:moveTo>
                    <a:pt x="0" y="370447"/>
                  </a:moveTo>
                  <a:cubicBezTo>
                    <a:pt x="7789" y="166779"/>
                    <a:pt x="167722" y="-9011"/>
                    <a:pt x="364837" y="0"/>
                  </a:cubicBezTo>
                  <a:cubicBezTo>
                    <a:pt x="549834" y="-2526"/>
                    <a:pt x="715998" y="178731"/>
                    <a:pt x="729674" y="370447"/>
                  </a:cubicBezTo>
                  <a:cubicBezTo>
                    <a:pt x="727282" y="552233"/>
                    <a:pt x="550319" y="763146"/>
                    <a:pt x="364837" y="740894"/>
                  </a:cubicBezTo>
                  <a:cubicBezTo>
                    <a:pt x="191405" y="756604"/>
                    <a:pt x="32497" y="582853"/>
                    <a:pt x="0" y="370447"/>
                  </a:cubicBezTo>
                  <a:close/>
                </a:path>
                <a:path w="729673" h="740893" stroke="0" extrusionOk="0">
                  <a:moveTo>
                    <a:pt x="0" y="370447"/>
                  </a:moveTo>
                  <a:cubicBezTo>
                    <a:pt x="-11546" y="158733"/>
                    <a:pt x="160023" y="1246"/>
                    <a:pt x="364837" y="0"/>
                  </a:cubicBezTo>
                  <a:cubicBezTo>
                    <a:pt x="600666" y="7228"/>
                    <a:pt x="703552" y="166686"/>
                    <a:pt x="729674" y="370447"/>
                  </a:cubicBezTo>
                  <a:cubicBezTo>
                    <a:pt x="710498" y="593766"/>
                    <a:pt x="560504" y="773101"/>
                    <a:pt x="364837" y="740894"/>
                  </a:cubicBezTo>
                  <a:cubicBezTo>
                    <a:pt x="156459" y="737127"/>
                    <a:pt x="22283" y="585686"/>
                    <a:pt x="0" y="370447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300063"/>
                </a:gs>
                <a:gs pos="50000">
                  <a:srgbClr val="442A72">
                    <a:shade val="67500"/>
                    <a:satMod val="115000"/>
                  </a:srgbClr>
                </a:gs>
                <a:gs pos="100000">
                  <a:srgbClr val="442A72">
                    <a:shade val="100000"/>
                    <a:satMod val="115000"/>
                  </a:srgbClr>
                </a:gs>
              </a:gsLst>
              <a:lin ang="10800000" scaled="1"/>
              <a:tileRect/>
            </a:gradFill>
            <a:ln>
              <a:gradFill>
                <a:gsLst>
                  <a:gs pos="0">
                    <a:srgbClr val="300063"/>
                  </a:gs>
                  <a:gs pos="57000">
                    <a:srgbClr val="442A72"/>
                  </a:gs>
                  <a:gs pos="100000">
                    <a:srgbClr val="442A72"/>
                  </a:gs>
                </a:gsLst>
                <a:lin ang="5400000" scaled="1"/>
              </a:gradFill>
              <a:extLst>
                <a:ext uri="{C807C97D-BFC1-408E-A445-0C87EB9F89A2}">
                  <ask:lineSketchStyleProps xmlns:ask="http://schemas.microsoft.com/office/drawing/2018/sketchyshapes" sd="1219033472">
                    <a:prstGeom prst="ellipse">
                      <a:avLst/>
                    </a:prstGeom>
                    <ask:type>
                      <ask:lineSketchCurved/>
                    </ask:type>
                  </ask:lineSketchStyleProps>
                </a:ext>
              </a:extLst>
            </a:ln>
            <a:effectLst>
              <a:outerShdw blurRad="203200" dist="38100" dir="3000000" sx="104000" sy="104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  <p:sp>
          <p:nvSpPr>
            <p:cNvPr id="34" name="תיבת טקסט 33">
              <a:extLst>
                <a:ext uri="{FF2B5EF4-FFF2-40B4-BE49-F238E27FC236}">
                  <a16:creationId xmlns:a16="http://schemas.microsoft.com/office/drawing/2014/main" id="{E924393D-01BD-B5C1-EE67-F5989E6FF070}"/>
                </a:ext>
              </a:extLst>
            </p:cNvPr>
            <p:cNvSpPr txBox="1"/>
            <p:nvPr/>
          </p:nvSpPr>
          <p:spPr>
            <a:xfrm>
              <a:off x="7748982" y="5771444"/>
              <a:ext cx="486713" cy="707886"/>
            </a:xfrm>
            <a:prstGeom prst="rect">
              <a:avLst/>
            </a:prstGeom>
            <a:noFill/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square">
              <a:spAutoFit/>
            </a:bodyPr>
            <a:lstStyle/>
            <a:p>
              <a:pPr lvl="0" algn="ctr"/>
              <a:r>
                <a:rPr lang="he-IL" sz="4000" dirty="0">
                  <a:solidFill>
                    <a:schemeClr val="bg1"/>
                  </a:solidFill>
                  <a:effectLst>
                    <a:outerShdw blurRad="190500" dist="38100" dir="2700000" sx="102000" sy="102000" algn="tl" rotWithShape="0">
                      <a:prstClr val="black">
                        <a:alpha val="40000"/>
                      </a:prstClr>
                    </a:outerShdw>
                  </a:effectLst>
                  <a:latin typeface="Talent FS Liver" panose="020B0604020202020204" charset="-79"/>
                  <a:cs typeface="Talent FS Liver" panose="020B0604020202020204" charset="-79"/>
                </a:rPr>
                <a:t>ת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4082876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A83766-5080-A1C5-57AB-2E5D6F3704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תמונה 4">
            <a:extLst>
              <a:ext uri="{FF2B5EF4-FFF2-40B4-BE49-F238E27FC236}">
                <a16:creationId xmlns:a16="http://schemas.microsoft.com/office/drawing/2014/main" id="{607C891A-9A01-E548-A3C2-D43F944B1FE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563" y="0"/>
            <a:ext cx="12192000" cy="6858000"/>
          </a:xfrm>
          <a:prstGeom prst="rect">
            <a:avLst/>
          </a:prstGeom>
        </p:spPr>
      </p:pic>
      <p:pic>
        <p:nvPicPr>
          <p:cNvPr id="7" name="תמונה 6">
            <a:extLst>
              <a:ext uri="{FF2B5EF4-FFF2-40B4-BE49-F238E27FC236}">
                <a16:creationId xmlns:a16="http://schemas.microsoft.com/office/drawing/2014/main" id="{46F62BD0-7FAE-C69B-4DFB-E5BCDD3BEFED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19" r="20774"/>
          <a:stretch>
            <a:fillRect/>
          </a:stretch>
        </p:blipFill>
        <p:spPr>
          <a:xfrm rot="10800000" flipH="1">
            <a:off x="-2563" y="581891"/>
            <a:ext cx="12192000" cy="2388945"/>
          </a:xfrm>
          <a:prstGeom prst="rect">
            <a:avLst/>
          </a:prstGeom>
        </p:spPr>
      </p:pic>
      <p:pic>
        <p:nvPicPr>
          <p:cNvPr id="9" name="תמונה 8">
            <a:extLst>
              <a:ext uri="{FF2B5EF4-FFF2-40B4-BE49-F238E27FC236}">
                <a16:creationId xmlns:a16="http://schemas.microsoft.com/office/drawing/2014/main" id="{049BE239-6B13-83D3-3FE9-F7D31269370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485367" y="328045"/>
            <a:ext cx="1562689" cy="2785370"/>
          </a:xfrm>
          <a:prstGeom prst="rect">
            <a:avLst/>
          </a:prstGeom>
        </p:spPr>
      </p:pic>
      <p:sp>
        <p:nvSpPr>
          <p:cNvPr id="8" name="תיבת טקסט 7">
            <a:extLst>
              <a:ext uri="{FF2B5EF4-FFF2-40B4-BE49-F238E27FC236}">
                <a16:creationId xmlns:a16="http://schemas.microsoft.com/office/drawing/2014/main" id="{5826B14B-130E-6C0D-C5A6-E20819D79572}"/>
              </a:ext>
            </a:extLst>
          </p:cNvPr>
          <p:cNvSpPr txBox="1"/>
          <p:nvPr/>
        </p:nvSpPr>
        <p:spPr>
          <a:xfrm>
            <a:off x="1734125" y="1031844"/>
            <a:ext cx="9694674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he-IL" sz="4000" dirty="0">
                <a:gradFill>
                  <a:gsLst>
                    <a:gs pos="70000">
                      <a:srgbClr val="300063"/>
                    </a:gs>
                    <a:gs pos="52000">
                      <a:srgbClr val="4F207A"/>
                    </a:gs>
                    <a:gs pos="28000">
                      <a:srgbClr val="52267C"/>
                    </a:gs>
                  </a:gsLst>
                  <a:lin ang="0" scaled="1"/>
                </a:gradFill>
                <a:latin typeface="Talent FS Liver" pitchFamily="2" charset="-79"/>
                <a:cs typeface="Talent FS Liver" pitchFamily="2" charset="-79"/>
              </a:rPr>
              <a:t>אנחנו יושבים בליל הסדר כמו </a:t>
            </a:r>
            <a:br>
              <a:rPr lang="en-US" sz="4000" dirty="0">
                <a:gradFill>
                  <a:gsLst>
                    <a:gs pos="70000">
                      <a:srgbClr val="300063"/>
                    </a:gs>
                    <a:gs pos="52000">
                      <a:srgbClr val="4F207A"/>
                    </a:gs>
                    <a:gs pos="28000">
                      <a:srgbClr val="52267C"/>
                    </a:gs>
                  </a:gsLst>
                  <a:lin ang="0" scaled="1"/>
                </a:gradFill>
                <a:latin typeface="Talent FS Liver" pitchFamily="2" charset="-79"/>
                <a:cs typeface="Talent FS Liver" pitchFamily="2" charset="-79"/>
              </a:rPr>
            </a:br>
            <a:r>
              <a:rPr lang="he-IL" sz="4000" dirty="0">
                <a:gradFill>
                  <a:gsLst>
                    <a:gs pos="70000">
                      <a:srgbClr val="300063"/>
                    </a:gs>
                    <a:gs pos="52000">
                      <a:srgbClr val="4F207A"/>
                    </a:gs>
                    <a:gs pos="28000">
                      <a:srgbClr val="52267C"/>
                    </a:gs>
                  </a:gsLst>
                  <a:lin ang="0" scaled="1"/>
                </a:gradFill>
                <a:latin typeface="Talent FS Liver" pitchFamily="2" charset="-79"/>
                <a:cs typeface="Talent FS Liver" pitchFamily="2" charset="-79"/>
              </a:rPr>
              <a:t>בני חורין וזה מזכיר לנו:</a:t>
            </a:r>
          </a:p>
          <a:p>
            <a:pPr lvl="0" algn="ctr"/>
            <a:endParaRPr lang="he-IL" sz="4000" dirty="0">
              <a:gradFill>
                <a:gsLst>
                  <a:gs pos="70000">
                    <a:srgbClr val="300063"/>
                  </a:gs>
                  <a:gs pos="52000">
                    <a:srgbClr val="4F207A"/>
                  </a:gs>
                  <a:gs pos="28000">
                    <a:srgbClr val="52267C"/>
                  </a:gs>
                </a:gsLst>
                <a:lin ang="0" scaled="1"/>
              </a:gradFill>
              <a:latin typeface="Talent FS Liver" pitchFamily="2" charset="-79"/>
              <a:cs typeface="Talent FS Liver" pitchFamily="2" charset="-79"/>
            </a:endParaRPr>
          </a:p>
        </p:txBody>
      </p:sp>
      <p:sp>
        <p:nvSpPr>
          <p:cNvPr id="10" name="תיבת טקסט 9">
            <a:extLst>
              <a:ext uri="{FF2B5EF4-FFF2-40B4-BE49-F238E27FC236}">
                <a16:creationId xmlns:a16="http://schemas.microsoft.com/office/drawing/2014/main" id="{B944684F-BE9E-265F-3D1F-012944D92E07}"/>
              </a:ext>
            </a:extLst>
          </p:cNvPr>
          <p:cNvSpPr txBox="1"/>
          <p:nvPr/>
        </p:nvSpPr>
        <p:spPr>
          <a:xfrm>
            <a:off x="1440991" y="2967952"/>
            <a:ext cx="8596475" cy="58477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/>
          <a:p>
            <a:pPr lvl="0" algn="ctr"/>
            <a:r>
              <a:rPr lang="he-IL" sz="3200" dirty="0">
                <a:solidFill>
                  <a:schemeClr val="bg1"/>
                </a:solidFill>
                <a:effectLst>
                  <a:outerShdw blurRad="190500" dist="38100" dir="2700000" sx="102000" sy="102000" algn="tl" rotWithShape="0">
                    <a:prstClr val="black">
                      <a:alpha val="40000"/>
                    </a:prstClr>
                  </a:outerShdw>
                </a:effectLst>
                <a:latin typeface="Talent FS Extra-light" panose="020B0604020202020204" charset="-79"/>
                <a:cs typeface="Talent FS Extra-light" panose="020B0604020202020204" charset="-79"/>
              </a:rPr>
              <a:t>אף אחד לא יכול למנוע מאיתנו לעשות את רצון ה' </a:t>
            </a:r>
          </a:p>
        </p:txBody>
      </p:sp>
      <p:sp>
        <p:nvSpPr>
          <p:cNvPr id="12" name="מלבן: פינות מעוגלות 11">
            <a:extLst>
              <a:ext uri="{FF2B5EF4-FFF2-40B4-BE49-F238E27FC236}">
                <a16:creationId xmlns:a16="http://schemas.microsoft.com/office/drawing/2014/main" id="{6D7DB360-9B30-BE2C-540B-5C556B5D05C6}"/>
              </a:ext>
            </a:extLst>
          </p:cNvPr>
          <p:cNvSpPr/>
          <p:nvPr/>
        </p:nvSpPr>
        <p:spPr>
          <a:xfrm>
            <a:off x="1401230" y="2925320"/>
            <a:ext cx="8940071" cy="681691"/>
          </a:xfrm>
          <a:custGeom>
            <a:avLst/>
            <a:gdLst>
              <a:gd name="csX0" fmla="*/ 0 w 8940071"/>
              <a:gd name="csY0" fmla="*/ 340846 h 681691"/>
              <a:gd name="csX1" fmla="*/ 340846 w 8940071"/>
              <a:gd name="csY1" fmla="*/ 0 h 681691"/>
              <a:gd name="csX2" fmla="*/ 8599226 w 8940071"/>
              <a:gd name="csY2" fmla="*/ 0 h 681691"/>
              <a:gd name="csX3" fmla="*/ 8940072 w 8940071"/>
              <a:gd name="csY3" fmla="*/ 340846 h 681691"/>
              <a:gd name="csX4" fmla="*/ 8940071 w 8940071"/>
              <a:gd name="csY4" fmla="*/ 340846 h 681691"/>
              <a:gd name="csX5" fmla="*/ 8599225 w 8940071"/>
              <a:gd name="csY5" fmla="*/ 681692 h 681691"/>
              <a:gd name="csX6" fmla="*/ 340846 w 8940071"/>
              <a:gd name="csY6" fmla="*/ 681691 h 681691"/>
              <a:gd name="csX7" fmla="*/ 0 w 8940071"/>
              <a:gd name="csY7" fmla="*/ 340845 h 681691"/>
              <a:gd name="csX8" fmla="*/ 0 w 8940071"/>
              <a:gd name="csY8" fmla="*/ 340846 h 681691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8940071" h="681691" extrusionOk="0">
                <a:moveTo>
                  <a:pt x="0" y="340846"/>
                </a:moveTo>
                <a:cubicBezTo>
                  <a:pt x="-23555" y="138073"/>
                  <a:pt x="123602" y="10884"/>
                  <a:pt x="340846" y="0"/>
                </a:cubicBezTo>
                <a:cubicBezTo>
                  <a:pt x="2234320" y="132882"/>
                  <a:pt x="7687875" y="-84951"/>
                  <a:pt x="8599226" y="0"/>
                </a:cubicBezTo>
                <a:cubicBezTo>
                  <a:pt x="8775512" y="11678"/>
                  <a:pt x="8935041" y="180408"/>
                  <a:pt x="8940072" y="340846"/>
                </a:cubicBezTo>
                <a:lnTo>
                  <a:pt x="8940071" y="340846"/>
                </a:lnTo>
                <a:cubicBezTo>
                  <a:pt x="8921139" y="518732"/>
                  <a:pt x="8794173" y="684895"/>
                  <a:pt x="8599225" y="681692"/>
                </a:cubicBezTo>
                <a:cubicBezTo>
                  <a:pt x="6845179" y="731225"/>
                  <a:pt x="3589253" y="696500"/>
                  <a:pt x="340846" y="681691"/>
                </a:cubicBezTo>
                <a:cubicBezTo>
                  <a:pt x="139315" y="679656"/>
                  <a:pt x="-3279" y="532176"/>
                  <a:pt x="0" y="340845"/>
                </a:cubicBezTo>
                <a:lnTo>
                  <a:pt x="0" y="340846"/>
                </a:lnTo>
                <a:close/>
              </a:path>
            </a:pathLst>
          </a:custGeom>
          <a:noFill/>
          <a:ln w="15875">
            <a:solidFill>
              <a:schemeClr val="bg1"/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oundRect">
                    <a:avLst>
                      <a:gd name="adj" fmla="val 50000"/>
                    </a:avLst>
                  </a:prstGeom>
                  <ask:type>
                    <ask:lineSketchCurved/>
                  </ask:type>
                </ask:lineSketchStyleProps>
              </a:ext>
            </a:extLst>
          </a:ln>
          <a:effectLst>
            <a:outerShdw blurRad="520700" dist="38100" dir="600000" sx="103000" sy="103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14" name="אליפסה 13">
            <a:extLst>
              <a:ext uri="{FF2B5EF4-FFF2-40B4-BE49-F238E27FC236}">
                <a16:creationId xmlns:a16="http://schemas.microsoft.com/office/drawing/2014/main" id="{66B6B8BB-B136-DEEC-4129-2E150A0060FD}"/>
              </a:ext>
            </a:extLst>
          </p:cNvPr>
          <p:cNvSpPr/>
          <p:nvPr/>
        </p:nvSpPr>
        <p:spPr>
          <a:xfrm>
            <a:off x="10076707" y="2902558"/>
            <a:ext cx="729673" cy="740893"/>
          </a:xfrm>
          <a:custGeom>
            <a:avLst/>
            <a:gdLst>
              <a:gd name="csX0" fmla="*/ 0 w 729673"/>
              <a:gd name="csY0" fmla="*/ 370447 h 740893"/>
              <a:gd name="csX1" fmla="*/ 364837 w 729673"/>
              <a:gd name="csY1" fmla="*/ 0 h 740893"/>
              <a:gd name="csX2" fmla="*/ 729674 w 729673"/>
              <a:gd name="csY2" fmla="*/ 370447 h 740893"/>
              <a:gd name="csX3" fmla="*/ 364837 w 729673"/>
              <a:gd name="csY3" fmla="*/ 740894 h 740893"/>
              <a:gd name="csX4" fmla="*/ 0 w 729673"/>
              <a:gd name="csY4" fmla="*/ 370447 h 740893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729673" h="740893" fill="none" extrusionOk="0">
                <a:moveTo>
                  <a:pt x="0" y="370447"/>
                </a:moveTo>
                <a:cubicBezTo>
                  <a:pt x="7789" y="166779"/>
                  <a:pt x="167722" y="-9011"/>
                  <a:pt x="364837" y="0"/>
                </a:cubicBezTo>
                <a:cubicBezTo>
                  <a:pt x="549834" y="-2526"/>
                  <a:pt x="715998" y="178731"/>
                  <a:pt x="729674" y="370447"/>
                </a:cubicBezTo>
                <a:cubicBezTo>
                  <a:pt x="727282" y="552233"/>
                  <a:pt x="550319" y="763146"/>
                  <a:pt x="364837" y="740894"/>
                </a:cubicBezTo>
                <a:cubicBezTo>
                  <a:pt x="191405" y="756604"/>
                  <a:pt x="32497" y="582853"/>
                  <a:pt x="0" y="370447"/>
                </a:cubicBezTo>
                <a:close/>
              </a:path>
              <a:path w="729673" h="740893" stroke="0" extrusionOk="0">
                <a:moveTo>
                  <a:pt x="0" y="370447"/>
                </a:moveTo>
                <a:cubicBezTo>
                  <a:pt x="-11546" y="158733"/>
                  <a:pt x="160023" y="1246"/>
                  <a:pt x="364837" y="0"/>
                </a:cubicBezTo>
                <a:cubicBezTo>
                  <a:pt x="600666" y="7228"/>
                  <a:pt x="703552" y="166686"/>
                  <a:pt x="729674" y="370447"/>
                </a:cubicBezTo>
                <a:cubicBezTo>
                  <a:pt x="710498" y="593766"/>
                  <a:pt x="560504" y="773101"/>
                  <a:pt x="364837" y="740894"/>
                </a:cubicBezTo>
                <a:cubicBezTo>
                  <a:pt x="156459" y="737127"/>
                  <a:pt x="22283" y="585686"/>
                  <a:pt x="0" y="370447"/>
                </a:cubicBezTo>
                <a:close/>
              </a:path>
            </a:pathLst>
          </a:custGeom>
          <a:gradFill flip="none" rotWithShape="1">
            <a:gsLst>
              <a:gs pos="0">
                <a:srgbClr val="300063"/>
              </a:gs>
              <a:gs pos="50000">
                <a:srgbClr val="442A72">
                  <a:shade val="67500"/>
                  <a:satMod val="115000"/>
                </a:srgbClr>
              </a:gs>
              <a:gs pos="100000">
                <a:srgbClr val="442A72">
                  <a:shade val="100000"/>
                  <a:satMod val="115000"/>
                </a:srgbClr>
              </a:gs>
            </a:gsLst>
            <a:lin ang="10800000" scaled="1"/>
            <a:tileRect/>
          </a:gradFill>
          <a:ln>
            <a:gradFill>
              <a:gsLst>
                <a:gs pos="0">
                  <a:srgbClr val="300063"/>
                </a:gs>
                <a:gs pos="57000">
                  <a:srgbClr val="442A72"/>
                </a:gs>
                <a:gs pos="100000">
                  <a:srgbClr val="442A72"/>
                </a:gs>
              </a:gsLst>
              <a:lin ang="5400000" scaled="1"/>
            </a:gradFill>
            <a:extLst>
              <a:ext uri="{C807C97D-BFC1-408E-A445-0C87EB9F89A2}">
                <ask:lineSketchStyleProps xmlns:ask="http://schemas.microsoft.com/office/drawing/2018/sketchyshapes" sd="1219033472">
                  <a:prstGeom prst="ellipse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  <a:effectLst>
            <a:outerShdw blurRad="203200" dist="38100" dir="3000000" sx="104000" sy="104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13" name="תיבת טקסט 12">
            <a:extLst>
              <a:ext uri="{FF2B5EF4-FFF2-40B4-BE49-F238E27FC236}">
                <a16:creationId xmlns:a16="http://schemas.microsoft.com/office/drawing/2014/main" id="{6BF482DA-2073-239D-B913-5F3E5760781E}"/>
              </a:ext>
            </a:extLst>
          </p:cNvPr>
          <p:cNvSpPr txBox="1"/>
          <p:nvPr/>
        </p:nvSpPr>
        <p:spPr>
          <a:xfrm>
            <a:off x="10198186" y="2881279"/>
            <a:ext cx="486713" cy="707886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/>
          <a:p>
            <a:pPr lvl="0" algn="ctr"/>
            <a:r>
              <a:rPr lang="he-IL" sz="4000" dirty="0">
                <a:solidFill>
                  <a:schemeClr val="bg1"/>
                </a:solidFill>
                <a:effectLst>
                  <a:outerShdw blurRad="190500" dist="38100" dir="2700000" sx="102000" sy="102000" algn="tl" rotWithShape="0">
                    <a:prstClr val="black">
                      <a:alpha val="40000"/>
                    </a:prstClr>
                  </a:outerShdw>
                </a:effectLst>
                <a:latin typeface="Talent FS Liver" panose="020B0604020202020204" charset="-79"/>
                <a:cs typeface="Talent FS Liver" panose="020B0604020202020204" charset="-79"/>
              </a:rPr>
              <a:t>ב</a:t>
            </a:r>
          </a:p>
        </p:txBody>
      </p:sp>
      <p:sp>
        <p:nvSpPr>
          <p:cNvPr id="15" name="תיבת טקסט 14">
            <a:extLst>
              <a:ext uri="{FF2B5EF4-FFF2-40B4-BE49-F238E27FC236}">
                <a16:creationId xmlns:a16="http://schemas.microsoft.com/office/drawing/2014/main" id="{A2AFF7EC-CD99-5DE1-8AFB-C2E27C7884A6}"/>
              </a:ext>
            </a:extLst>
          </p:cNvPr>
          <p:cNvSpPr txBox="1"/>
          <p:nvPr/>
        </p:nvSpPr>
        <p:spPr>
          <a:xfrm>
            <a:off x="1148080" y="3939360"/>
            <a:ext cx="9479279" cy="58477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/>
          <a:p>
            <a:pPr lvl="0" algn="ctr"/>
            <a:r>
              <a:rPr lang="he-IL" sz="3200" dirty="0">
                <a:solidFill>
                  <a:schemeClr val="bg1"/>
                </a:solidFill>
                <a:effectLst>
                  <a:outerShdw blurRad="190500" dist="38100" dir="2700000" sx="102000" sy="102000" algn="tl" rotWithShape="0">
                    <a:prstClr val="black">
                      <a:alpha val="40000"/>
                    </a:prstClr>
                  </a:outerShdw>
                </a:effectLst>
                <a:latin typeface="Talent FS Extra-light" panose="020B0604020202020204" charset="-79"/>
                <a:cs typeface="Talent FS Extra-light" panose="020B0604020202020204" charset="-79"/>
              </a:rPr>
              <a:t>ששום קושי לא יכול "לשלוט" עלינו</a:t>
            </a:r>
          </a:p>
        </p:txBody>
      </p:sp>
      <p:sp>
        <p:nvSpPr>
          <p:cNvPr id="16" name="מלבן: פינות מעוגלות 15">
            <a:extLst>
              <a:ext uri="{FF2B5EF4-FFF2-40B4-BE49-F238E27FC236}">
                <a16:creationId xmlns:a16="http://schemas.microsoft.com/office/drawing/2014/main" id="{D66C3322-CCAF-3989-F33D-DFC266A840A7}"/>
              </a:ext>
            </a:extLst>
          </p:cNvPr>
          <p:cNvSpPr/>
          <p:nvPr/>
        </p:nvSpPr>
        <p:spPr>
          <a:xfrm>
            <a:off x="2649895" y="3906353"/>
            <a:ext cx="6619494" cy="681691"/>
          </a:xfrm>
          <a:custGeom>
            <a:avLst/>
            <a:gdLst>
              <a:gd name="csX0" fmla="*/ 0 w 6619494"/>
              <a:gd name="csY0" fmla="*/ 340846 h 681691"/>
              <a:gd name="csX1" fmla="*/ 340846 w 6619494"/>
              <a:gd name="csY1" fmla="*/ 0 h 681691"/>
              <a:gd name="csX2" fmla="*/ 6278649 w 6619494"/>
              <a:gd name="csY2" fmla="*/ 0 h 681691"/>
              <a:gd name="csX3" fmla="*/ 6619495 w 6619494"/>
              <a:gd name="csY3" fmla="*/ 340846 h 681691"/>
              <a:gd name="csX4" fmla="*/ 6619494 w 6619494"/>
              <a:gd name="csY4" fmla="*/ 340846 h 681691"/>
              <a:gd name="csX5" fmla="*/ 6278648 w 6619494"/>
              <a:gd name="csY5" fmla="*/ 681692 h 681691"/>
              <a:gd name="csX6" fmla="*/ 340846 w 6619494"/>
              <a:gd name="csY6" fmla="*/ 681691 h 681691"/>
              <a:gd name="csX7" fmla="*/ 0 w 6619494"/>
              <a:gd name="csY7" fmla="*/ 340845 h 681691"/>
              <a:gd name="csX8" fmla="*/ 0 w 6619494"/>
              <a:gd name="csY8" fmla="*/ 340846 h 681691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6619494" h="681691" extrusionOk="0">
                <a:moveTo>
                  <a:pt x="0" y="340846"/>
                </a:moveTo>
                <a:cubicBezTo>
                  <a:pt x="-23555" y="138073"/>
                  <a:pt x="123602" y="10884"/>
                  <a:pt x="340846" y="0"/>
                </a:cubicBezTo>
                <a:cubicBezTo>
                  <a:pt x="2921025" y="132882"/>
                  <a:pt x="4883687" y="-84951"/>
                  <a:pt x="6278649" y="0"/>
                </a:cubicBezTo>
                <a:cubicBezTo>
                  <a:pt x="6454935" y="11678"/>
                  <a:pt x="6614464" y="180408"/>
                  <a:pt x="6619495" y="340846"/>
                </a:cubicBezTo>
                <a:lnTo>
                  <a:pt x="6619494" y="340846"/>
                </a:lnTo>
                <a:cubicBezTo>
                  <a:pt x="6600562" y="518732"/>
                  <a:pt x="6473596" y="684895"/>
                  <a:pt x="6278648" y="681692"/>
                </a:cubicBezTo>
                <a:cubicBezTo>
                  <a:pt x="3728682" y="731225"/>
                  <a:pt x="1014326" y="696500"/>
                  <a:pt x="340846" y="681691"/>
                </a:cubicBezTo>
                <a:cubicBezTo>
                  <a:pt x="139315" y="679656"/>
                  <a:pt x="-3279" y="532176"/>
                  <a:pt x="0" y="340845"/>
                </a:cubicBezTo>
                <a:lnTo>
                  <a:pt x="0" y="340846"/>
                </a:lnTo>
                <a:close/>
              </a:path>
            </a:pathLst>
          </a:custGeom>
          <a:noFill/>
          <a:ln w="15875">
            <a:solidFill>
              <a:schemeClr val="bg1"/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oundRect">
                    <a:avLst>
                      <a:gd name="adj" fmla="val 50000"/>
                    </a:avLst>
                  </a:prstGeom>
                  <ask:type>
                    <ask:lineSketchCurved/>
                  </ask:type>
                </ask:lineSketchStyleProps>
              </a:ext>
            </a:extLst>
          </a:ln>
          <a:effectLst>
            <a:outerShdw blurRad="520700" dist="38100" dir="600000" sx="103000" sy="103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17" name="אליפסה 16">
            <a:extLst>
              <a:ext uri="{FF2B5EF4-FFF2-40B4-BE49-F238E27FC236}">
                <a16:creationId xmlns:a16="http://schemas.microsoft.com/office/drawing/2014/main" id="{4CD6E0C9-8DB0-5173-BB2D-2E8B5C590719}"/>
              </a:ext>
            </a:extLst>
          </p:cNvPr>
          <p:cNvSpPr/>
          <p:nvPr/>
        </p:nvSpPr>
        <p:spPr>
          <a:xfrm>
            <a:off x="8877456" y="3848152"/>
            <a:ext cx="729673" cy="740893"/>
          </a:xfrm>
          <a:custGeom>
            <a:avLst/>
            <a:gdLst>
              <a:gd name="csX0" fmla="*/ 0 w 729673"/>
              <a:gd name="csY0" fmla="*/ 370447 h 740893"/>
              <a:gd name="csX1" fmla="*/ 364837 w 729673"/>
              <a:gd name="csY1" fmla="*/ 0 h 740893"/>
              <a:gd name="csX2" fmla="*/ 729674 w 729673"/>
              <a:gd name="csY2" fmla="*/ 370447 h 740893"/>
              <a:gd name="csX3" fmla="*/ 364837 w 729673"/>
              <a:gd name="csY3" fmla="*/ 740894 h 740893"/>
              <a:gd name="csX4" fmla="*/ 0 w 729673"/>
              <a:gd name="csY4" fmla="*/ 370447 h 740893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729673" h="740893" fill="none" extrusionOk="0">
                <a:moveTo>
                  <a:pt x="0" y="370447"/>
                </a:moveTo>
                <a:cubicBezTo>
                  <a:pt x="7789" y="166779"/>
                  <a:pt x="167722" y="-9011"/>
                  <a:pt x="364837" y="0"/>
                </a:cubicBezTo>
                <a:cubicBezTo>
                  <a:pt x="549834" y="-2526"/>
                  <a:pt x="715998" y="178731"/>
                  <a:pt x="729674" y="370447"/>
                </a:cubicBezTo>
                <a:cubicBezTo>
                  <a:pt x="727282" y="552233"/>
                  <a:pt x="550319" y="763146"/>
                  <a:pt x="364837" y="740894"/>
                </a:cubicBezTo>
                <a:cubicBezTo>
                  <a:pt x="191405" y="756604"/>
                  <a:pt x="32497" y="582853"/>
                  <a:pt x="0" y="370447"/>
                </a:cubicBezTo>
                <a:close/>
              </a:path>
              <a:path w="729673" h="740893" stroke="0" extrusionOk="0">
                <a:moveTo>
                  <a:pt x="0" y="370447"/>
                </a:moveTo>
                <a:cubicBezTo>
                  <a:pt x="-11546" y="158733"/>
                  <a:pt x="160023" y="1246"/>
                  <a:pt x="364837" y="0"/>
                </a:cubicBezTo>
                <a:cubicBezTo>
                  <a:pt x="600666" y="7228"/>
                  <a:pt x="703552" y="166686"/>
                  <a:pt x="729674" y="370447"/>
                </a:cubicBezTo>
                <a:cubicBezTo>
                  <a:pt x="710498" y="593766"/>
                  <a:pt x="560504" y="773101"/>
                  <a:pt x="364837" y="740894"/>
                </a:cubicBezTo>
                <a:cubicBezTo>
                  <a:pt x="156459" y="737127"/>
                  <a:pt x="22283" y="585686"/>
                  <a:pt x="0" y="370447"/>
                </a:cubicBezTo>
                <a:close/>
              </a:path>
            </a:pathLst>
          </a:custGeom>
          <a:gradFill flip="none" rotWithShape="1">
            <a:gsLst>
              <a:gs pos="0">
                <a:srgbClr val="300063"/>
              </a:gs>
              <a:gs pos="50000">
                <a:srgbClr val="442A72">
                  <a:shade val="67500"/>
                  <a:satMod val="115000"/>
                </a:srgbClr>
              </a:gs>
              <a:gs pos="100000">
                <a:srgbClr val="442A72">
                  <a:shade val="100000"/>
                  <a:satMod val="115000"/>
                </a:srgbClr>
              </a:gs>
            </a:gsLst>
            <a:lin ang="10800000" scaled="1"/>
            <a:tileRect/>
          </a:gradFill>
          <a:ln>
            <a:gradFill>
              <a:gsLst>
                <a:gs pos="0">
                  <a:srgbClr val="300063"/>
                </a:gs>
                <a:gs pos="57000">
                  <a:srgbClr val="442A72"/>
                </a:gs>
                <a:gs pos="100000">
                  <a:srgbClr val="442A72"/>
                </a:gs>
              </a:gsLst>
              <a:lin ang="5400000" scaled="1"/>
            </a:gradFill>
            <a:extLst>
              <a:ext uri="{C807C97D-BFC1-408E-A445-0C87EB9F89A2}">
                <ask:lineSketchStyleProps xmlns:ask="http://schemas.microsoft.com/office/drawing/2018/sketchyshapes" sd="1219033472">
                  <a:prstGeom prst="ellipse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  <a:effectLst>
            <a:outerShdw blurRad="203200" dist="38100" dir="3000000" sx="104000" sy="104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18" name="תיבת טקסט 17">
            <a:extLst>
              <a:ext uri="{FF2B5EF4-FFF2-40B4-BE49-F238E27FC236}">
                <a16:creationId xmlns:a16="http://schemas.microsoft.com/office/drawing/2014/main" id="{6080F81D-B0D1-E42D-5976-E880A08C386E}"/>
              </a:ext>
            </a:extLst>
          </p:cNvPr>
          <p:cNvSpPr txBox="1"/>
          <p:nvPr/>
        </p:nvSpPr>
        <p:spPr>
          <a:xfrm>
            <a:off x="8998935" y="3826873"/>
            <a:ext cx="486713" cy="707886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/>
          <a:p>
            <a:pPr lvl="0" algn="ctr"/>
            <a:r>
              <a:rPr lang="he-IL" sz="4000" dirty="0">
                <a:solidFill>
                  <a:schemeClr val="bg1"/>
                </a:solidFill>
                <a:effectLst>
                  <a:outerShdw blurRad="190500" dist="38100" dir="2700000" sx="102000" sy="102000" algn="tl" rotWithShape="0">
                    <a:prstClr val="black">
                      <a:alpha val="40000"/>
                    </a:prstClr>
                  </a:outerShdw>
                </a:effectLst>
                <a:latin typeface="Talent FS Liver" panose="020B0604020202020204" charset="-79"/>
                <a:cs typeface="Talent FS Liver" panose="020B0604020202020204" charset="-79"/>
              </a:rPr>
              <a:t>צ</a:t>
            </a:r>
          </a:p>
        </p:txBody>
      </p:sp>
      <p:sp>
        <p:nvSpPr>
          <p:cNvPr id="19" name="תיבת טקסט 18">
            <a:extLst>
              <a:ext uri="{FF2B5EF4-FFF2-40B4-BE49-F238E27FC236}">
                <a16:creationId xmlns:a16="http://schemas.microsoft.com/office/drawing/2014/main" id="{26451FB4-50F4-297B-EAC6-7472F4D21BE3}"/>
              </a:ext>
            </a:extLst>
          </p:cNvPr>
          <p:cNvSpPr txBox="1"/>
          <p:nvPr/>
        </p:nvSpPr>
        <p:spPr>
          <a:xfrm>
            <a:off x="2697220" y="4892710"/>
            <a:ext cx="6331021" cy="58477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/>
          <a:p>
            <a:pPr lvl="0" algn="ctr"/>
            <a:r>
              <a:rPr lang="he-IL" sz="3200" dirty="0">
                <a:solidFill>
                  <a:schemeClr val="bg1"/>
                </a:solidFill>
                <a:effectLst>
                  <a:outerShdw blurRad="190500" dist="38100" dir="2700000" sx="102000" sy="102000" algn="tl" rotWithShape="0">
                    <a:prstClr val="black">
                      <a:alpha val="40000"/>
                    </a:prstClr>
                  </a:outerShdw>
                </a:effectLst>
                <a:latin typeface="Talent FS Extra-light" panose="020B0604020202020204" charset="-79"/>
                <a:cs typeface="Talent FS Extra-light" panose="020B0604020202020204" charset="-79"/>
              </a:rPr>
              <a:t>שאנחנו בני חורין לקיים תורה ומצוות</a:t>
            </a:r>
          </a:p>
        </p:txBody>
      </p:sp>
      <p:sp>
        <p:nvSpPr>
          <p:cNvPr id="20" name="מלבן: פינות מעוגלות 19">
            <a:extLst>
              <a:ext uri="{FF2B5EF4-FFF2-40B4-BE49-F238E27FC236}">
                <a16:creationId xmlns:a16="http://schemas.microsoft.com/office/drawing/2014/main" id="{FB271CCB-836E-3605-A975-48AED24AEFB6}"/>
              </a:ext>
            </a:extLst>
          </p:cNvPr>
          <p:cNvSpPr/>
          <p:nvPr/>
        </p:nvSpPr>
        <p:spPr>
          <a:xfrm>
            <a:off x="2697220" y="4859703"/>
            <a:ext cx="6331021" cy="681691"/>
          </a:xfrm>
          <a:custGeom>
            <a:avLst/>
            <a:gdLst>
              <a:gd name="csX0" fmla="*/ 0 w 6331021"/>
              <a:gd name="csY0" fmla="*/ 340846 h 681691"/>
              <a:gd name="csX1" fmla="*/ 340846 w 6331021"/>
              <a:gd name="csY1" fmla="*/ 0 h 681691"/>
              <a:gd name="csX2" fmla="*/ 5990176 w 6331021"/>
              <a:gd name="csY2" fmla="*/ 0 h 681691"/>
              <a:gd name="csX3" fmla="*/ 6331022 w 6331021"/>
              <a:gd name="csY3" fmla="*/ 340846 h 681691"/>
              <a:gd name="csX4" fmla="*/ 6331021 w 6331021"/>
              <a:gd name="csY4" fmla="*/ 340846 h 681691"/>
              <a:gd name="csX5" fmla="*/ 5990175 w 6331021"/>
              <a:gd name="csY5" fmla="*/ 681692 h 681691"/>
              <a:gd name="csX6" fmla="*/ 340846 w 6331021"/>
              <a:gd name="csY6" fmla="*/ 681691 h 681691"/>
              <a:gd name="csX7" fmla="*/ 0 w 6331021"/>
              <a:gd name="csY7" fmla="*/ 340845 h 681691"/>
              <a:gd name="csX8" fmla="*/ 0 w 6331021"/>
              <a:gd name="csY8" fmla="*/ 340846 h 681691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6331021" h="681691" extrusionOk="0">
                <a:moveTo>
                  <a:pt x="0" y="340846"/>
                </a:moveTo>
                <a:cubicBezTo>
                  <a:pt x="-23555" y="138073"/>
                  <a:pt x="123602" y="10884"/>
                  <a:pt x="340846" y="0"/>
                </a:cubicBezTo>
                <a:cubicBezTo>
                  <a:pt x="1294346" y="132882"/>
                  <a:pt x="4247126" y="-84951"/>
                  <a:pt x="5990176" y="0"/>
                </a:cubicBezTo>
                <a:cubicBezTo>
                  <a:pt x="6166462" y="11678"/>
                  <a:pt x="6325991" y="180408"/>
                  <a:pt x="6331022" y="340846"/>
                </a:cubicBezTo>
                <a:lnTo>
                  <a:pt x="6331021" y="340846"/>
                </a:lnTo>
                <a:cubicBezTo>
                  <a:pt x="6312089" y="518732"/>
                  <a:pt x="6185123" y="684895"/>
                  <a:pt x="5990175" y="681692"/>
                </a:cubicBezTo>
                <a:cubicBezTo>
                  <a:pt x="3614856" y="731225"/>
                  <a:pt x="2833681" y="696500"/>
                  <a:pt x="340846" y="681691"/>
                </a:cubicBezTo>
                <a:cubicBezTo>
                  <a:pt x="139315" y="679656"/>
                  <a:pt x="-3279" y="532176"/>
                  <a:pt x="0" y="340845"/>
                </a:cubicBezTo>
                <a:lnTo>
                  <a:pt x="0" y="340846"/>
                </a:lnTo>
                <a:close/>
              </a:path>
            </a:pathLst>
          </a:custGeom>
          <a:noFill/>
          <a:ln w="15875">
            <a:solidFill>
              <a:schemeClr val="bg1"/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oundRect">
                    <a:avLst>
                      <a:gd name="adj" fmla="val 50000"/>
                    </a:avLst>
                  </a:prstGeom>
                  <ask:type>
                    <ask:lineSketchCurved/>
                  </ask:type>
                </ask:lineSketchStyleProps>
              </a:ext>
            </a:extLst>
          </a:ln>
          <a:effectLst>
            <a:outerShdw blurRad="520700" dist="38100" dir="600000" sx="103000" sy="103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21" name="אליפסה 20">
            <a:extLst>
              <a:ext uri="{FF2B5EF4-FFF2-40B4-BE49-F238E27FC236}">
                <a16:creationId xmlns:a16="http://schemas.microsoft.com/office/drawing/2014/main" id="{84756DD9-7CDC-2580-D094-7381897B07AD}"/>
              </a:ext>
            </a:extLst>
          </p:cNvPr>
          <p:cNvSpPr/>
          <p:nvPr/>
        </p:nvSpPr>
        <p:spPr>
          <a:xfrm>
            <a:off x="8903603" y="4836941"/>
            <a:ext cx="729673" cy="740893"/>
          </a:xfrm>
          <a:custGeom>
            <a:avLst/>
            <a:gdLst>
              <a:gd name="csX0" fmla="*/ 0 w 729673"/>
              <a:gd name="csY0" fmla="*/ 370447 h 740893"/>
              <a:gd name="csX1" fmla="*/ 364837 w 729673"/>
              <a:gd name="csY1" fmla="*/ 0 h 740893"/>
              <a:gd name="csX2" fmla="*/ 729674 w 729673"/>
              <a:gd name="csY2" fmla="*/ 370447 h 740893"/>
              <a:gd name="csX3" fmla="*/ 364837 w 729673"/>
              <a:gd name="csY3" fmla="*/ 740894 h 740893"/>
              <a:gd name="csX4" fmla="*/ 0 w 729673"/>
              <a:gd name="csY4" fmla="*/ 370447 h 740893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729673" h="740893" fill="none" extrusionOk="0">
                <a:moveTo>
                  <a:pt x="0" y="370447"/>
                </a:moveTo>
                <a:cubicBezTo>
                  <a:pt x="7789" y="166779"/>
                  <a:pt x="167722" y="-9011"/>
                  <a:pt x="364837" y="0"/>
                </a:cubicBezTo>
                <a:cubicBezTo>
                  <a:pt x="549834" y="-2526"/>
                  <a:pt x="715998" y="178731"/>
                  <a:pt x="729674" y="370447"/>
                </a:cubicBezTo>
                <a:cubicBezTo>
                  <a:pt x="727282" y="552233"/>
                  <a:pt x="550319" y="763146"/>
                  <a:pt x="364837" y="740894"/>
                </a:cubicBezTo>
                <a:cubicBezTo>
                  <a:pt x="191405" y="756604"/>
                  <a:pt x="32497" y="582853"/>
                  <a:pt x="0" y="370447"/>
                </a:cubicBezTo>
                <a:close/>
              </a:path>
              <a:path w="729673" h="740893" stroke="0" extrusionOk="0">
                <a:moveTo>
                  <a:pt x="0" y="370447"/>
                </a:moveTo>
                <a:cubicBezTo>
                  <a:pt x="-11546" y="158733"/>
                  <a:pt x="160023" y="1246"/>
                  <a:pt x="364837" y="0"/>
                </a:cubicBezTo>
                <a:cubicBezTo>
                  <a:pt x="600666" y="7228"/>
                  <a:pt x="703552" y="166686"/>
                  <a:pt x="729674" y="370447"/>
                </a:cubicBezTo>
                <a:cubicBezTo>
                  <a:pt x="710498" y="593766"/>
                  <a:pt x="560504" y="773101"/>
                  <a:pt x="364837" y="740894"/>
                </a:cubicBezTo>
                <a:cubicBezTo>
                  <a:pt x="156459" y="737127"/>
                  <a:pt x="22283" y="585686"/>
                  <a:pt x="0" y="370447"/>
                </a:cubicBezTo>
                <a:close/>
              </a:path>
            </a:pathLst>
          </a:custGeom>
          <a:gradFill flip="none" rotWithShape="1">
            <a:gsLst>
              <a:gs pos="0">
                <a:srgbClr val="300063"/>
              </a:gs>
              <a:gs pos="50000">
                <a:srgbClr val="442A72">
                  <a:shade val="67500"/>
                  <a:satMod val="115000"/>
                </a:srgbClr>
              </a:gs>
              <a:gs pos="100000">
                <a:srgbClr val="442A72">
                  <a:shade val="100000"/>
                  <a:satMod val="115000"/>
                </a:srgbClr>
              </a:gs>
            </a:gsLst>
            <a:lin ang="10800000" scaled="1"/>
            <a:tileRect/>
          </a:gradFill>
          <a:ln>
            <a:gradFill>
              <a:gsLst>
                <a:gs pos="0">
                  <a:srgbClr val="300063"/>
                </a:gs>
                <a:gs pos="57000">
                  <a:srgbClr val="442A72"/>
                </a:gs>
                <a:gs pos="100000">
                  <a:srgbClr val="442A72"/>
                </a:gs>
              </a:gsLst>
              <a:lin ang="5400000" scaled="1"/>
            </a:gradFill>
            <a:extLst>
              <a:ext uri="{C807C97D-BFC1-408E-A445-0C87EB9F89A2}">
                <ask:lineSketchStyleProps xmlns:ask="http://schemas.microsoft.com/office/drawing/2018/sketchyshapes" sd="1219033472">
                  <a:prstGeom prst="ellipse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  <a:effectLst>
            <a:outerShdw blurRad="203200" dist="38100" dir="3000000" sx="104000" sy="104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22" name="תיבת טקסט 21">
            <a:extLst>
              <a:ext uri="{FF2B5EF4-FFF2-40B4-BE49-F238E27FC236}">
                <a16:creationId xmlns:a16="http://schemas.microsoft.com/office/drawing/2014/main" id="{239DA99E-871F-E47F-9BF2-C3205E78F00E}"/>
              </a:ext>
            </a:extLst>
          </p:cNvPr>
          <p:cNvSpPr txBox="1"/>
          <p:nvPr/>
        </p:nvSpPr>
        <p:spPr>
          <a:xfrm>
            <a:off x="9025082" y="4815662"/>
            <a:ext cx="486713" cy="707886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/>
          <a:p>
            <a:pPr lvl="0" algn="ctr"/>
            <a:r>
              <a:rPr lang="he-IL" sz="4000" dirty="0">
                <a:solidFill>
                  <a:schemeClr val="bg1"/>
                </a:solidFill>
                <a:effectLst>
                  <a:outerShdw blurRad="190500" dist="38100" dir="2700000" sx="102000" sy="102000" algn="tl" rotWithShape="0">
                    <a:prstClr val="black">
                      <a:alpha val="40000"/>
                    </a:prstClr>
                  </a:outerShdw>
                </a:effectLst>
                <a:latin typeface="Talent FS Liver" panose="020B0604020202020204" charset="-79"/>
                <a:cs typeface="Talent FS Liver" panose="020B0604020202020204" charset="-79"/>
              </a:rPr>
              <a:t>ר</a:t>
            </a:r>
          </a:p>
        </p:txBody>
      </p:sp>
      <p:sp>
        <p:nvSpPr>
          <p:cNvPr id="31" name="תיבת טקסט 30">
            <a:extLst>
              <a:ext uri="{FF2B5EF4-FFF2-40B4-BE49-F238E27FC236}">
                <a16:creationId xmlns:a16="http://schemas.microsoft.com/office/drawing/2014/main" id="{30D86E1E-9A93-E8C2-24FD-6D834A391727}"/>
              </a:ext>
            </a:extLst>
          </p:cNvPr>
          <p:cNvSpPr txBox="1"/>
          <p:nvPr/>
        </p:nvSpPr>
        <p:spPr>
          <a:xfrm>
            <a:off x="2690088" y="5848492"/>
            <a:ext cx="6331021" cy="58477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/>
          <a:p>
            <a:pPr lvl="0" algn="ctr"/>
            <a:r>
              <a:rPr lang="he-IL" sz="3200" dirty="0">
                <a:solidFill>
                  <a:schemeClr val="bg1"/>
                </a:solidFill>
                <a:effectLst>
                  <a:outerShdw blurRad="190500" dist="38100" dir="2700000" sx="102000" sy="102000" algn="tl" rotWithShape="0">
                    <a:prstClr val="black">
                      <a:alpha val="40000"/>
                    </a:prstClr>
                  </a:outerShdw>
                </a:effectLst>
                <a:latin typeface="Talent FS Extra-light" panose="020B0604020202020204" charset="-79"/>
                <a:cs typeface="Talent FS Extra-light" panose="020B0604020202020204" charset="-79"/>
              </a:rPr>
              <a:t>כל התשובות נכונות</a:t>
            </a:r>
          </a:p>
        </p:txBody>
      </p:sp>
      <p:sp>
        <p:nvSpPr>
          <p:cNvPr id="32" name="מלבן: פינות מעוגלות 31">
            <a:extLst>
              <a:ext uri="{FF2B5EF4-FFF2-40B4-BE49-F238E27FC236}">
                <a16:creationId xmlns:a16="http://schemas.microsoft.com/office/drawing/2014/main" id="{FB9F4E5B-4EA0-BDFE-697B-EEE9B13BE43B}"/>
              </a:ext>
            </a:extLst>
          </p:cNvPr>
          <p:cNvSpPr/>
          <p:nvPr/>
        </p:nvSpPr>
        <p:spPr>
          <a:xfrm>
            <a:off x="3937518" y="5815485"/>
            <a:ext cx="3816221" cy="681691"/>
          </a:xfrm>
          <a:custGeom>
            <a:avLst/>
            <a:gdLst>
              <a:gd name="csX0" fmla="*/ 0 w 3816221"/>
              <a:gd name="csY0" fmla="*/ 340846 h 681691"/>
              <a:gd name="csX1" fmla="*/ 340846 w 3816221"/>
              <a:gd name="csY1" fmla="*/ 0 h 681691"/>
              <a:gd name="csX2" fmla="*/ 3475376 w 3816221"/>
              <a:gd name="csY2" fmla="*/ 0 h 681691"/>
              <a:gd name="csX3" fmla="*/ 3816222 w 3816221"/>
              <a:gd name="csY3" fmla="*/ 340846 h 681691"/>
              <a:gd name="csX4" fmla="*/ 3816221 w 3816221"/>
              <a:gd name="csY4" fmla="*/ 340846 h 681691"/>
              <a:gd name="csX5" fmla="*/ 3475375 w 3816221"/>
              <a:gd name="csY5" fmla="*/ 681692 h 681691"/>
              <a:gd name="csX6" fmla="*/ 340846 w 3816221"/>
              <a:gd name="csY6" fmla="*/ 681691 h 681691"/>
              <a:gd name="csX7" fmla="*/ 0 w 3816221"/>
              <a:gd name="csY7" fmla="*/ 340845 h 681691"/>
              <a:gd name="csX8" fmla="*/ 0 w 3816221"/>
              <a:gd name="csY8" fmla="*/ 340846 h 681691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3816221" h="681691" extrusionOk="0">
                <a:moveTo>
                  <a:pt x="0" y="340846"/>
                </a:moveTo>
                <a:cubicBezTo>
                  <a:pt x="-23555" y="138073"/>
                  <a:pt x="123602" y="10884"/>
                  <a:pt x="340846" y="0"/>
                </a:cubicBezTo>
                <a:cubicBezTo>
                  <a:pt x="667555" y="132882"/>
                  <a:pt x="3040878" y="-84951"/>
                  <a:pt x="3475376" y="0"/>
                </a:cubicBezTo>
                <a:cubicBezTo>
                  <a:pt x="3651662" y="11678"/>
                  <a:pt x="3811191" y="180408"/>
                  <a:pt x="3816222" y="340846"/>
                </a:cubicBezTo>
                <a:lnTo>
                  <a:pt x="3816221" y="340846"/>
                </a:lnTo>
                <a:cubicBezTo>
                  <a:pt x="3797289" y="518732"/>
                  <a:pt x="3670323" y="684895"/>
                  <a:pt x="3475375" y="681692"/>
                </a:cubicBezTo>
                <a:cubicBezTo>
                  <a:pt x="2250953" y="731225"/>
                  <a:pt x="1133286" y="696500"/>
                  <a:pt x="340846" y="681691"/>
                </a:cubicBezTo>
                <a:cubicBezTo>
                  <a:pt x="139315" y="679656"/>
                  <a:pt x="-3279" y="532176"/>
                  <a:pt x="0" y="340845"/>
                </a:cubicBezTo>
                <a:lnTo>
                  <a:pt x="0" y="340846"/>
                </a:lnTo>
                <a:close/>
              </a:path>
            </a:pathLst>
          </a:custGeom>
          <a:noFill/>
          <a:ln w="15875">
            <a:solidFill>
              <a:schemeClr val="bg1"/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oundRect">
                    <a:avLst>
                      <a:gd name="adj" fmla="val 50000"/>
                    </a:avLst>
                  </a:prstGeom>
                  <ask:type>
                    <ask:lineSketchCurved/>
                  </ask:type>
                </ask:lineSketchStyleProps>
              </a:ext>
            </a:extLst>
          </a:ln>
          <a:effectLst>
            <a:glow rad="127000">
              <a:schemeClr val="bg1">
                <a:alpha val="59000"/>
              </a:schemeClr>
            </a:glow>
            <a:outerShdw blurRad="520700" dist="38100" dir="600000" sx="103000" sy="103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33" name="אליפסה 32">
            <a:extLst>
              <a:ext uri="{FF2B5EF4-FFF2-40B4-BE49-F238E27FC236}">
                <a16:creationId xmlns:a16="http://schemas.microsoft.com/office/drawing/2014/main" id="{6857F378-B395-9A4C-E203-1408B9806AD0}"/>
              </a:ext>
            </a:extLst>
          </p:cNvPr>
          <p:cNvSpPr/>
          <p:nvPr/>
        </p:nvSpPr>
        <p:spPr>
          <a:xfrm>
            <a:off x="7627503" y="5792723"/>
            <a:ext cx="729673" cy="740893"/>
          </a:xfrm>
          <a:custGeom>
            <a:avLst/>
            <a:gdLst>
              <a:gd name="csX0" fmla="*/ 0 w 729673"/>
              <a:gd name="csY0" fmla="*/ 370447 h 740893"/>
              <a:gd name="csX1" fmla="*/ 364837 w 729673"/>
              <a:gd name="csY1" fmla="*/ 0 h 740893"/>
              <a:gd name="csX2" fmla="*/ 729674 w 729673"/>
              <a:gd name="csY2" fmla="*/ 370447 h 740893"/>
              <a:gd name="csX3" fmla="*/ 364837 w 729673"/>
              <a:gd name="csY3" fmla="*/ 740894 h 740893"/>
              <a:gd name="csX4" fmla="*/ 0 w 729673"/>
              <a:gd name="csY4" fmla="*/ 370447 h 740893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729673" h="740893" fill="none" extrusionOk="0">
                <a:moveTo>
                  <a:pt x="0" y="370447"/>
                </a:moveTo>
                <a:cubicBezTo>
                  <a:pt x="7789" y="166779"/>
                  <a:pt x="167722" y="-9011"/>
                  <a:pt x="364837" y="0"/>
                </a:cubicBezTo>
                <a:cubicBezTo>
                  <a:pt x="549834" y="-2526"/>
                  <a:pt x="715998" y="178731"/>
                  <a:pt x="729674" y="370447"/>
                </a:cubicBezTo>
                <a:cubicBezTo>
                  <a:pt x="727282" y="552233"/>
                  <a:pt x="550319" y="763146"/>
                  <a:pt x="364837" y="740894"/>
                </a:cubicBezTo>
                <a:cubicBezTo>
                  <a:pt x="191405" y="756604"/>
                  <a:pt x="32497" y="582853"/>
                  <a:pt x="0" y="370447"/>
                </a:cubicBezTo>
                <a:close/>
              </a:path>
              <a:path w="729673" h="740893" stroke="0" extrusionOk="0">
                <a:moveTo>
                  <a:pt x="0" y="370447"/>
                </a:moveTo>
                <a:cubicBezTo>
                  <a:pt x="-11546" y="158733"/>
                  <a:pt x="160023" y="1246"/>
                  <a:pt x="364837" y="0"/>
                </a:cubicBezTo>
                <a:cubicBezTo>
                  <a:pt x="600666" y="7228"/>
                  <a:pt x="703552" y="166686"/>
                  <a:pt x="729674" y="370447"/>
                </a:cubicBezTo>
                <a:cubicBezTo>
                  <a:pt x="710498" y="593766"/>
                  <a:pt x="560504" y="773101"/>
                  <a:pt x="364837" y="740894"/>
                </a:cubicBezTo>
                <a:cubicBezTo>
                  <a:pt x="156459" y="737127"/>
                  <a:pt x="22283" y="585686"/>
                  <a:pt x="0" y="370447"/>
                </a:cubicBezTo>
                <a:close/>
              </a:path>
            </a:pathLst>
          </a:custGeom>
          <a:gradFill flip="none" rotWithShape="1">
            <a:gsLst>
              <a:gs pos="0">
                <a:srgbClr val="300063"/>
              </a:gs>
              <a:gs pos="50000">
                <a:srgbClr val="442A72">
                  <a:shade val="67500"/>
                  <a:satMod val="115000"/>
                </a:srgbClr>
              </a:gs>
              <a:gs pos="100000">
                <a:srgbClr val="442A72">
                  <a:shade val="100000"/>
                  <a:satMod val="115000"/>
                </a:srgbClr>
              </a:gs>
            </a:gsLst>
            <a:lin ang="10800000" scaled="1"/>
            <a:tileRect/>
          </a:gradFill>
          <a:ln>
            <a:gradFill>
              <a:gsLst>
                <a:gs pos="0">
                  <a:srgbClr val="300063"/>
                </a:gs>
                <a:gs pos="57000">
                  <a:srgbClr val="442A72"/>
                </a:gs>
                <a:gs pos="100000">
                  <a:srgbClr val="442A72"/>
                </a:gs>
              </a:gsLst>
              <a:lin ang="5400000" scaled="1"/>
            </a:gradFill>
            <a:extLst>
              <a:ext uri="{C807C97D-BFC1-408E-A445-0C87EB9F89A2}">
                <ask:lineSketchStyleProps xmlns:ask="http://schemas.microsoft.com/office/drawing/2018/sketchyshapes" sd="1219033472">
                  <a:prstGeom prst="ellipse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  <a:effectLst>
            <a:outerShdw blurRad="203200" dist="38100" dir="3000000" sx="104000" sy="104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34" name="תיבת טקסט 33">
            <a:extLst>
              <a:ext uri="{FF2B5EF4-FFF2-40B4-BE49-F238E27FC236}">
                <a16:creationId xmlns:a16="http://schemas.microsoft.com/office/drawing/2014/main" id="{95388C6A-BA74-9B46-FFE2-70477243F384}"/>
              </a:ext>
            </a:extLst>
          </p:cNvPr>
          <p:cNvSpPr txBox="1"/>
          <p:nvPr/>
        </p:nvSpPr>
        <p:spPr>
          <a:xfrm>
            <a:off x="7748982" y="5771444"/>
            <a:ext cx="486713" cy="707886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/>
          <a:p>
            <a:pPr lvl="0" algn="ctr"/>
            <a:r>
              <a:rPr lang="he-IL" sz="4000" dirty="0">
                <a:solidFill>
                  <a:schemeClr val="bg1"/>
                </a:solidFill>
                <a:effectLst>
                  <a:outerShdw blurRad="190500" dist="38100" dir="2700000" sx="102000" sy="102000" algn="tl" rotWithShape="0">
                    <a:prstClr val="black">
                      <a:alpha val="40000"/>
                    </a:prstClr>
                  </a:outerShdw>
                </a:effectLst>
                <a:latin typeface="Talent FS Liver" panose="020B0604020202020204" charset="-79"/>
                <a:cs typeface="Talent FS Liver" panose="020B0604020202020204" charset="-79"/>
              </a:rPr>
              <a:t>ת</a:t>
            </a:r>
          </a:p>
        </p:txBody>
      </p:sp>
    </p:spTree>
    <p:extLst>
      <p:ext uri="{BB962C8B-B14F-4D97-AF65-F5344CB8AC3E}">
        <p14:creationId xmlns:p14="http://schemas.microsoft.com/office/powerpoint/2010/main" val="1570142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08198E-5223-E168-1AB5-3CC7615EA3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תמונה 16">
            <a:extLst>
              <a:ext uri="{FF2B5EF4-FFF2-40B4-BE49-F238E27FC236}">
                <a16:creationId xmlns:a16="http://schemas.microsoft.com/office/drawing/2014/main" id="{A7CE5937-E742-639B-CC0A-AAE8266D14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תמונה 5">
            <a:extLst>
              <a:ext uri="{FF2B5EF4-FFF2-40B4-BE49-F238E27FC236}">
                <a16:creationId xmlns:a16="http://schemas.microsoft.com/office/drawing/2014/main" id="{D47B8762-8A96-7C2C-517D-2750EBFB62B0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11000"/>
          </a:blip>
          <a:stretch>
            <a:fillRect/>
          </a:stretch>
        </p:blipFill>
        <p:spPr>
          <a:xfrm>
            <a:off x="-225258" y="-1131344"/>
            <a:ext cx="9453233" cy="5317443"/>
          </a:xfrm>
          <a:prstGeom prst="rect">
            <a:avLst/>
          </a:prstGeom>
          <a:effectLst>
            <a:softEdge rad="787400"/>
          </a:effectLst>
        </p:spPr>
      </p:pic>
      <p:sp>
        <p:nvSpPr>
          <p:cNvPr id="13" name="מלבן 12">
            <a:extLst>
              <a:ext uri="{FF2B5EF4-FFF2-40B4-BE49-F238E27FC236}">
                <a16:creationId xmlns:a16="http://schemas.microsoft.com/office/drawing/2014/main" id="{DC8C582C-A205-909F-50AB-9CC5F8B693D8}"/>
              </a:ext>
            </a:extLst>
          </p:cNvPr>
          <p:cNvSpPr/>
          <p:nvPr/>
        </p:nvSpPr>
        <p:spPr>
          <a:xfrm flipH="1">
            <a:off x="-185738" y="2762561"/>
            <a:ext cx="12563475" cy="4299460"/>
          </a:xfrm>
          <a:custGeom>
            <a:avLst/>
            <a:gdLst>
              <a:gd name="connsiteX0" fmla="*/ 0 w 12372975"/>
              <a:gd name="connsiteY0" fmla="*/ 0 h 4099435"/>
              <a:gd name="connsiteX1" fmla="*/ 12372975 w 12372975"/>
              <a:gd name="connsiteY1" fmla="*/ 0 h 4099435"/>
              <a:gd name="connsiteX2" fmla="*/ 12372975 w 12372975"/>
              <a:gd name="connsiteY2" fmla="*/ 4099435 h 4099435"/>
              <a:gd name="connsiteX3" fmla="*/ 0 w 12372975"/>
              <a:gd name="connsiteY3" fmla="*/ 4099435 h 4099435"/>
              <a:gd name="connsiteX4" fmla="*/ 0 w 12372975"/>
              <a:gd name="connsiteY4" fmla="*/ 0 h 4099435"/>
              <a:gd name="connsiteX0" fmla="*/ 0 w 12496800"/>
              <a:gd name="connsiteY0" fmla="*/ 200025 h 4299460"/>
              <a:gd name="connsiteX1" fmla="*/ 12496800 w 12496800"/>
              <a:gd name="connsiteY1" fmla="*/ 0 h 4299460"/>
              <a:gd name="connsiteX2" fmla="*/ 12372975 w 12496800"/>
              <a:gd name="connsiteY2" fmla="*/ 4299460 h 4299460"/>
              <a:gd name="connsiteX3" fmla="*/ 0 w 12496800"/>
              <a:gd name="connsiteY3" fmla="*/ 4299460 h 4299460"/>
              <a:gd name="connsiteX4" fmla="*/ 0 w 12496800"/>
              <a:gd name="connsiteY4" fmla="*/ 200025 h 4299460"/>
              <a:gd name="connsiteX0" fmla="*/ 0 w 12563475"/>
              <a:gd name="connsiteY0" fmla="*/ 285750 h 4299460"/>
              <a:gd name="connsiteX1" fmla="*/ 12563475 w 12563475"/>
              <a:gd name="connsiteY1" fmla="*/ 0 h 4299460"/>
              <a:gd name="connsiteX2" fmla="*/ 12439650 w 12563475"/>
              <a:gd name="connsiteY2" fmla="*/ 4299460 h 4299460"/>
              <a:gd name="connsiteX3" fmla="*/ 66675 w 12563475"/>
              <a:gd name="connsiteY3" fmla="*/ 4299460 h 4299460"/>
              <a:gd name="connsiteX4" fmla="*/ 0 w 12563475"/>
              <a:gd name="connsiteY4" fmla="*/ 285750 h 42994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563475" h="4299460">
                <a:moveTo>
                  <a:pt x="0" y="285750"/>
                </a:moveTo>
                <a:lnTo>
                  <a:pt x="12563475" y="0"/>
                </a:lnTo>
                <a:lnTo>
                  <a:pt x="12439650" y="4299460"/>
                </a:lnTo>
                <a:lnTo>
                  <a:pt x="66675" y="4299460"/>
                </a:lnTo>
                <a:lnTo>
                  <a:pt x="0" y="28575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pic>
        <p:nvPicPr>
          <p:cNvPr id="19" name="תמונה 18">
            <a:extLst>
              <a:ext uri="{FF2B5EF4-FFF2-40B4-BE49-F238E27FC236}">
                <a16:creationId xmlns:a16="http://schemas.microsoft.com/office/drawing/2014/main" id="{BA372261-9121-A09C-5417-B61CE9DA933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71673" b="96852" l="80370" r="97819">
                        <a14:backgroundMark x1="94563" y1="74111" x2="94500" y2="78333"/>
                        <a14:backgroundMark x1="91750" y1="78000" x2="92500" y2="8444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8189" t="68526"/>
          <a:stretch/>
        </p:blipFill>
        <p:spPr>
          <a:xfrm>
            <a:off x="3522789" y="1972806"/>
            <a:ext cx="1945940" cy="1579510"/>
          </a:xfrm>
          <a:prstGeom prst="rect">
            <a:avLst/>
          </a:prstGeom>
        </p:spPr>
      </p:pic>
      <p:pic>
        <p:nvPicPr>
          <p:cNvPr id="5" name="תמונה 4">
            <a:extLst>
              <a:ext uri="{FF2B5EF4-FFF2-40B4-BE49-F238E27FC236}">
                <a16:creationId xmlns:a16="http://schemas.microsoft.com/office/drawing/2014/main" id="{195E11B9-EC7F-9ED7-0164-CB74845120DE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258095" y="-204021"/>
            <a:ext cx="5090106" cy="5090106"/>
          </a:xfrm>
          <a:prstGeom prst="rect">
            <a:avLst/>
          </a:prstGeom>
        </p:spPr>
      </p:pic>
      <p:sp>
        <p:nvSpPr>
          <p:cNvPr id="8" name="תיבת טקסט 7">
            <a:extLst>
              <a:ext uri="{FF2B5EF4-FFF2-40B4-BE49-F238E27FC236}">
                <a16:creationId xmlns:a16="http://schemas.microsoft.com/office/drawing/2014/main" id="{CF4ABB0A-A9B2-D13A-0685-C63AAAC8A393}"/>
              </a:ext>
            </a:extLst>
          </p:cNvPr>
          <p:cNvSpPr txBox="1"/>
          <p:nvPr/>
        </p:nvSpPr>
        <p:spPr>
          <a:xfrm>
            <a:off x="2448560" y="6284899"/>
            <a:ext cx="828045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he-IL" sz="3600" dirty="0">
                <a:solidFill>
                  <a:srgbClr val="442A72"/>
                </a:solidFill>
                <a:effectLst>
                  <a:outerShdw blurRad="304800" dist="38100" dir="2700000" sx="105000" sy="105000" algn="tl" rotWithShape="0">
                    <a:prstClr val="black">
                      <a:alpha val="40000"/>
                    </a:prstClr>
                  </a:outerShdw>
                </a:effectLst>
                <a:latin typeface="Talent FS Liver" pitchFamily="2" charset="-79"/>
                <a:cs typeface="Talent FS Liver" pitchFamily="2" charset="-79"/>
              </a:rPr>
              <a:t>כעת, עקבו אחר ההוראות &gt;&gt;&gt;</a:t>
            </a:r>
            <a:endParaRPr kumimoji="0" lang="he-IL" sz="1200" b="0" i="0" u="none" strike="noStrike" kern="1200" cap="none" spc="0" normalizeH="0" baseline="0" noProof="0" dirty="0">
              <a:ln>
                <a:noFill/>
              </a:ln>
              <a:gradFill>
                <a:gsLst>
                  <a:gs pos="70000">
                    <a:srgbClr val="300063"/>
                  </a:gs>
                  <a:gs pos="52000">
                    <a:srgbClr val="4F207A"/>
                  </a:gs>
                  <a:gs pos="28000">
                    <a:srgbClr val="52267C"/>
                  </a:gs>
                </a:gsLst>
                <a:lin ang="0" scaled="1"/>
              </a:gradFill>
              <a:effectLst>
                <a:outerShdw blurRad="304800" dist="38100" dir="2700000" sx="105000" sy="105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alent FS Liver" pitchFamily="2" charset="-79"/>
              <a:ea typeface="+mn-ea"/>
              <a:cs typeface="Talent FS Liver" pitchFamily="2" charset="-79"/>
            </a:endParaRPr>
          </a:p>
        </p:txBody>
      </p:sp>
      <p:grpSp>
        <p:nvGrpSpPr>
          <p:cNvPr id="2" name="קבוצה 1">
            <a:extLst>
              <a:ext uri="{FF2B5EF4-FFF2-40B4-BE49-F238E27FC236}">
                <a16:creationId xmlns:a16="http://schemas.microsoft.com/office/drawing/2014/main" id="{8E568D27-5DEC-F4CB-518C-15564EA023FC}"/>
              </a:ext>
            </a:extLst>
          </p:cNvPr>
          <p:cNvGrpSpPr/>
          <p:nvPr/>
        </p:nvGrpSpPr>
        <p:grpSpPr>
          <a:xfrm>
            <a:off x="5049520" y="0"/>
            <a:ext cx="8332774" cy="3186302"/>
            <a:chOff x="5049520" y="0"/>
            <a:chExt cx="8332774" cy="3186302"/>
          </a:xfrm>
        </p:grpSpPr>
        <p:sp>
          <p:nvSpPr>
            <p:cNvPr id="7" name="צורה חופשית: צורה 6">
              <a:extLst>
                <a:ext uri="{FF2B5EF4-FFF2-40B4-BE49-F238E27FC236}">
                  <a16:creationId xmlns:a16="http://schemas.microsoft.com/office/drawing/2014/main" id="{98720BB3-7003-92AF-7BA5-62BF5F6E1020}"/>
                </a:ext>
              </a:extLst>
            </p:cNvPr>
            <p:cNvSpPr/>
            <p:nvPr/>
          </p:nvSpPr>
          <p:spPr>
            <a:xfrm>
              <a:off x="6096000" y="1137919"/>
              <a:ext cx="7286294" cy="2048383"/>
            </a:xfrm>
            <a:custGeom>
              <a:avLst/>
              <a:gdLst>
                <a:gd name="connsiteX0" fmla="*/ 4116138 w 6413079"/>
                <a:gd name="connsiteY0" fmla="*/ 133663 h 2369842"/>
                <a:gd name="connsiteX1" fmla="*/ 5842301 w 6413079"/>
                <a:gd name="connsiteY1" fmla="*/ 301614 h 2369842"/>
                <a:gd name="connsiteX2" fmla="*/ 6392807 w 6413079"/>
                <a:gd name="connsiteY2" fmla="*/ 1486602 h 2369842"/>
                <a:gd name="connsiteX3" fmla="*/ 5254472 w 6413079"/>
                <a:gd name="connsiteY3" fmla="*/ 2317026 h 2369842"/>
                <a:gd name="connsiteX4" fmla="*/ 1288962 w 6413079"/>
                <a:gd name="connsiteY4" fmla="*/ 2214390 h 2369842"/>
                <a:gd name="connsiteX5" fmla="*/ 29330 w 6413079"/>
                <a:gd name="connsiteY5" fmla="*/ 1635892 h 2369842"/>
                <a:gd name="connsiteX6" fmla="*/ 523852 w 6413079"/>
                <a:gd name="connsiteY6" fmla="*/ 637516 h 2369842"/>
                <a:gd name="connsiteX7" fmla="*/ 1895452 w 6413079"/>
                <a:gd name="connsiteY7" fmla="*/ 31026 h 2369842"/>
                <a:gd name="connsiteX8" fmla="*/ 4228105 w 6413079"/>
                <a:gd name="connsiteY8" fmla="*/ 142994 h 23698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413079" h="2369842">
                  <a:moveTo>
                    <a:pt x="4116138" y="133663"/>
                  </a:moveTo>
                  <a:cubicBezTo>
                    <a:pt x="4789497" y="104893"/>
                    <a:pt x="5462856" y="76124"/>
                    <a:pt x="5842301" y="301614"/>
                  </a:cubicBezTo>
                  <a:cubicBezTo>
                    <a:pt x="6221746" y="527104"/>
                    <a:pt x="6490778" y="1150700"/>
                    <a:pt x="6392807" y="1486602"/>
                  </a:cubicBezTo>
                  <a:cubicBezTo>
                    <a:pt x="6294836" y="1822504"/>
                    <a:pt x="6105113" y="2195728"/>
                    <a:pt x="5254472" y="2317026"/>
                  </a:cubicBezTo>
                  <a:cubicBezTo>
                    <a:pt x="4403831" y="2438324"/>
                    <a:pt x="2159819" y="2327912"/>
                    <a:pt x="1288962" y="2214390"/>
                  </a:cubicBezTo>
                  <a:cubicBezTo>
                    <a:pt x="418105" y="2100868"/>
                    <a:pt x="156848" y="1898704"/>
                    <a:pt x="29330" y="1635892"/>
                  </a:cubicBezTo>
                  <a:cubicBezTo>
                    <a:pt x="-98188" y="1373080"/>
                    <a:pt x="212832" y="904994"/>
                    <a:pt x="523852" y="637516"/>
                  </a:cubicBezTo>
                  <a:cubicBezTo>
                    <a:pt x="834872" y="370038"/>
                    <a:pt x="1278077" y="113446"/>
                    <a:pt x="1895452" y="31026"/>
                  </a:cubicBezTo>
                  <a:cubicBezTo>
                    <a:pt x="2512827" y="-51394"/>
                    <a:pt x="3370466" y="45800"/>
                    <a:pt x="4228105" y="142994"/>
                  </a:cubicBezTo>
                </a:path>
              </a:pathLst>
            </a:custGeom>
            <a:solidFill>
              <a:schemeClr val="bg1">
                <a:alpha val="34000"/>
              </a:schemeClr>
            </a:solidFill>
            <a:ln>
              <a:noFill/>
            </a:ln>
            <a:effectLst>
              <a:softEdge rad="635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 dirty="0"/>
            </a:p>
          </p:txBody>
        </p:sp>
        <p:sp>
          <p:nvSpPr>
            <p:cNvPr id="9" name="תיבת טקסט 8">
              <a:extLst>
                <a:ext uri="{FF2B5EF4-FFF2-40B4-BE49-F238E27FC236}">
                  <a16:creationId xmlns:a16="http://schemas.microsoft.com/office/drawing/2014/main" id="{5C944628-34E9-594E-B2D6-970921D4FCD9}"/>
                </a:ext>
              </a:extLst>
            </p:cNvPr>
            <p:cNvSpPr txBox="1"/>
            <p:nvPr/>
          </p:nvSpPr>
          <p:spPr>
            <a:xfrm>
              <a:off x="5049520" y="0"/>
              <a:ext cx="5837760" cy="261610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he-IL" sz="4400" b="0" i="0" u="none" strike="noStrike" kern="1200" cap="none" spc="0" normalizeH="0" baseline="0" noProof="0" dirty="0">
                <a:ln>
                  <a:noFill/>
                </a:ln>
                <a:gradFill>
                  <a:gsLst>
                    <a:gs pos="70000">
                      <a:srgbClr val="300063"/>
                    </a:gs>
                    <a:gs pos="52000">
                      <a:srgbClr val="4F207A"/>
                    </a:gs>
                    <a:gs pos="28000">
                      <a:srgbClr val="52267C"/>
                    </a:gs>
                  </a:gsLst>
                  <a:lin ang="0" scaled="1"/>
                </a:gradFill>
                <a:effectLst>
                  <a:outerShdw blurRad="304800" dist="38100" dir="2700000" sx="105000" sy="105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alent FS Liver" pitchFamily="2" charset="-79"/>
                <a:ea typeface="+mn-ea"/>
                <a:cs typeface="Talent FS Liver" pitchFamily="2" charset="-79"/>
              </a:endParaRPr>
            </a:p>
            <a:p>
              <a:pPr marL="0" marR="0" lvl="0" indent="0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he-IL" sz="6000" b="0" i="0" u="none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>
                    <a:outerShdw blurRad="304800" dist="38100" dir="2700000" sx="105000" sy="105000" algn="tl" rotWithShape="0">
                      <a:prstClr val="black">
                        <a:alpha val="40000"/>
                      </a:prstClr>
                    </a:outerShdw>
                  </a:effectLst>
                  <a:uLnTx/>
                  <a:uFillTx/>
                  <a:latin typeface="Talent FS Liver" pitchFamily="2" charset="-79"/>
                  <a:ea typeface="+mn-ea"/>
                  <a:cs typeface="Talent FS Liver" pitchFamily="2" charset="-79"/>
                </a:rPr>
                <a:t>ומהו הקוד</a:t>
              </a:r>
              <a:r>
                <a:rPr kumimoji="0" lang="he-IL" sz="6000" b="0" i="0" u="none" strike="noStrike" kern="1200" cap="none" spc="0" normalizeH="0" noProof="0" dirty="0">
                  <a:ln>
                    <a:noFill/>
                  </a:ln>
                  <a:solidFill>
                    <a:schemeClr val="bg1"/>
                  </a:solidFill>
                  <a:effectLst>
                    <a:outerShdw blurRad="304800" dist="38100" dir="2700000" sx="105000" sy="105000" algn="tl" rotWithShape="0">
                      <a:prstClr val="black">
                        <a:alpha val="40000"/>
                      </a:prstClr>
                    </a:outerShdw>
                  </a:effectLst>
                  <a:uLnTx/>
                  <a:uFillTx/>
                  <a:latin typeface="Talent FS Liver" pitchFamily="2" charset="-79"/>
                  <a:ea typeface="+mn-ea"/>
                  <a:cs typeface="Talent FS Liver" pitchFamily="2" charset="-79"/>
                </a:rPr>
                <a:t> שקיבלתם?....</a:t>
              </a:r>
              <a:endParaRPr kumimoji="0" lang="he-IL" sz="60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>
                  <a:outerShdw blurRad="304800" dist="38100" dir="2700000" sx="105000" sy="105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alent FS Liver" pitchFamily="2" charset="-79"/>
                <a:ea typeface="+mn-ea"/>
                <a:cs typeface="Talent FS Liver" pitchFamily="2" charset="-79"/>
              </a:endParaRPr>
            </a:p>
          </p:txBody>
        </p:sp>
      </p:grpSp>
      <p:pic>
        <p:nvPicPr>
          <p:cNvPr id="14" name="תמונה 13">
            <a:extLst>
              <a:ext uri="{FF2B5EF4-FFF2-40B4-BE49-F238E27FC236}">
                <a16:creationId xmlns:a16="http://schemas.microsoft.com/office/drawing/2014/main" id="{1E071FE9-DC92-8A68-FE4F-D39E687B348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8095" y="2369288"/>
            <a:ext cx="3171825" cy="4486595"/>
          </a:xfrm>
          <a:prstGeom prst="rect">
            <a:avLst/>
          </a:prstGeom>
        </p:spPr>
      </p:pic>
      <p:grpSp>
        <p:nvGrpSpPr>
          <p:cNvPr id="3" name="קבוצה 2">
            <a:extLst>
              <a:ext uri="{FF2B5EF4-FFF2-40B4-BE49-F238E27FC236}">
                <a16:creationId xmlns:a16="http://schemas.microsoft.com/office/drawing/2014/main" id="{07EB763A-FE8B-7119-944F-F13082C2C2EC}"/>
              </a:ext>
            </a:extLst>
          </p:cNvPr>
          <p:cNvGrpSpPr/>
          <p:nvPr/>
        </p:nvGrpSpPr>
        <p:grpSpPr>
          <a:xfrm>
            <a:off x="3721190" y="3816324"/>
            <a:ext cx="8280453" cy="1569660"/>
            <a:chOff x="3721190" y="3816324"/>
            <a:chExt cx="8280453" cy="1569660"/>
          </a:xfrm>
        </p:grpSpPr>
        <p:sp>
          <p:nvSpPr>
            <p:cNvPr id="10" name="תיבת טקסט 9">
              <a:extLst>
                <a:ext uri="{FF2B5EF4-FFF2-40B4-BE49-F238E27FC236}">
                  <a16:creationId xmlns:a16="http://schemas.microsoft.com/office/drawing/2014/main" id="{DA51A4D2-5D6E-5E42-F794-113740F04512}"/>
                </a:ext>
              </a:extLst>
            </p:cNvPr>
            <p:cNvSpPr txBox="1"/>
            <p:nvPr/>
          </p:nvSpPr>
          <p:spPr>
            <a:xfrm>
              <a:off x="3721190" y="3816324"/>
              <a:ext cx="8280453" cy="156966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he-IL" sz="9600" dirty="0">
                  <a:solidFill>
                    <a:srgbClr val="B97EB7"/>
                  </a:solidFill>
                  <a:effectLst>
                    <a:outerShdw blurRad="304800" dist="38100" dir="2700000" sx="105000" sy="105000" algn="tl" rotWithShape="0">
                      <a:prstClr val="black">
                        <a:alpha val="26000"/>
                      </a:prstClr>
                    </a:outerShdw>
                  </a:effectLst>
                  <a:latin typeface="Talent FS Liver" pitchFamily="2" charset="-79"/>
                  <a:cs typeface="Talent FS Liver" pitchFamily="2" charset="-79"/>
                </a:rPr>
                <a:t>חג החרות</a:t>
              </a:r>
              <a:endParaRPr kumimoji="0" lang="he-IL" sz="4400" b="0" i="0" u="none" strike="noStrike" kern="1200" cap="none" spc="0" normalizeH="0" baseline="0" noProof="0" dirty="0">
                <a:ln>
                  <a:noFill/>
                </a:ln>
                <a:solidFill>
                  <a:srgbClr val="B97EB7"/>
                </a:solidFill>
                <a:effectLst>
                  <a:outerShdw blurRad="304800" dist="38100" dir="2700000" sx="105000" sy="105000" algn="tl" rotWithShape="0">
                    <a:prstClr val="black">
                      <a:alpha val="26000"/>
                    </a:prstClr>
                  </a:outerShdw>
                </a:effectLst>
                <a:uLnTx/>
                <a:uFillTx/>
                <a:latin typeface="Talent FS Liver" pitchFamily="2" charset="-79"/>
                <a:cs typeface="Talent FS Liver" pitchFamily="2" charset="-79"/>
              </a:endParaRPr>
            </a:p>
          </p:txBody>
        </p:sp>
        <p:sp>
          <p:nvSpPr>
            <p:cNvPr id="11" name="מלבן: פינות מעוגלות 10">
              <a:extLst>
                <a:ext uri="{FF2B5EF4-FFF2-40B4-BE49-F238E27FC236}">
                  <a16:creationId xmlns:a16="http://schemas.microsoft.com/office/drawing/2014/main" id="{B669BF01-21D6-76C9-6CCB-7F662D753FC5}"/>
                </a:ext>
              </a:extLst>
            </p:cNvPr>
            <p:cNvSpPr/>
            <p:nvPr/>
          </p:nvSpPr>
          <p:spPr>
            <a:xfrm>
              <a:off x="4521201" y="3846005"/>
              <a:ext cx="6405336" cy="1539979"/>
            </a:xfrm>
            <a:custGeom>
              <a:avLst/>
              <a:gdLst>
                <a:gd name="csX0" fmla="*/ 0 w 6405336"/>
                <a:gd name="csY0" fmla="*/ 769990 h 1539979"/>
                <a:gd name="csX1" fmla="*/ 769990 w 6405336"/>
                <a:gd name="csY1" fmla="*/ 0 h 1539979"/>
                <a:gd name="csX2" fmla="*/ 5635347 w 6405336"/>
                <a:gd name="csY2" fmla="*/ 0 h 1539979"/>
                <a:gd name="csX3" fmla="*/ 6405337 w 6405336"/>
                <a:gd name="csY3" fmla="*/ 769990 h 1539979"/>
                <a:gd name="csX4" fmla="*/ 6405336 w 6405336"/>
                <a:gd name="csY4" fmla="*/ 769990 h 1539979"/>
                <a:gd name="csX5" fmla="*/ 5635346 w 6405336"/>
                <a:gd name="csY5" fmla="*/ 1539980 h 1539979"/>
                <a:gd name="csX6" fmla="*/ 769990 w 6405336"/>
                <a:gd name="csY6" fmla="*/ 1539979 h 1539979"/>
                <a:gd name="csX7" fmla="*/ 0 w 6405336"/>
                <a:gd name="csY7" fmla="*/ 769989 h 1539979"/>
                <a:gd name="csX8" fmla="*/ 0 w 6405336"/>
                <a:gd name="csY8" fmla="*/ 769990 h 1539979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6405336" h="1539979" extrusionOk="0">
                  <a:moveTo>
                    <a:pt x="0" y="769990"/>
                  </a:moveTo>
                  <a:cubicBezTo>
                    <a:pt x="-32902" y="324441"/>
                    <a:pt x="285441" y="22255"/>
                    <a:pt x="769990" y="0"/>
                  </a:cubicBezTo>
                  <a:cubicBezTo>
                    <a:pt x="1913027" y="132882"/>
                    <a:pt x="4605804" y="-84951"/>
                    <a:pt x="5635347" y="0"/>
                  </a:cubicBezTo>
                  <a:cubicBezTo>
                    <a:pt x="6006098" y="53225"/>
                    <a:pt x="6401017" y="368615"/>
                    <a:pt x="6405337" y="769990"/>
                  </a:cubicBezTo>
                  <a:lnTo>
                    <a:pt x="6405336" y="769990"/>
                  </a:lnTo>
                  <a:cubicBezTo>
                    <a:pt x="6361962" y="1171513"/>
                    <a:pt x="6073230" y="1546015"/>
                    <a:pt x="5635346" y="1539980"/>
                  </a:cubicBezTo>
                  <a:cubicBezTo>
                    <a:pt x="3632985" y="1589513"/>
                    <a:pt x="2752503" y="1554788"/>
                    <a:pt x="769990" y="1539979"/>
                  </a:cubicBezTo>
                  <a:cubicBezTo>
                    <a:pt x="277918" y="1529747"/>
                    <a:pt x="-37344" y="1230402"/>
                    <a:pt x="0" y="769989"/>
                  </a:cubicBezTo>
                  <a:lnTo>
                    <a:pt x="0" y="769990"/>
                  </a:lnTo>
                  <a:close/>
                </a:path>
              </a:pathLst>
            </a:custGeom>
            <a:noFill/>
            <a:ln w="15875">
              <a:solidFill>
                <a:srgbClr val="B97EB7"/>
              </a:solidFill>
              <a:extLst>
                <a:ext uri="{C807C97D-BFC1-408E-A445-0C87EB9F89A2}">
                  <ask:lineSketchStyleProps xmlns:ask="http://schemas.microsoft.com/office/drawing/2018/sketchyshapes" sd="1219033472">
                    <a:prstGeom prst="roundRect">
                      <a:avLst>
                        <a:gd name="adj" fmla="val 50000"/>
                      </a:avLst>
                    </a:prstGeom>
                    <ask:type>
                      <ask:lineSketchCurved/>
                    </ask:type>
                  </ask:lineSketchStyleProps>
                </a:ext>
              </a:extLst>
            </a:ln>
            <a:effectLst>
              <a:outerShdw blurRad="520700" dist="38100" dir="600000" sx="103000" sy="103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</p:grpSp>
    </p:spTree>
    <p:extLst>
      <p:ext uri="{BB962C8B-B14F-4D97-AF65-F5344CB8AC3E}">
        <p14:creationId xmlns:p14="http://schemas.microsoft.com/office/powerpoint/2010/main" val="20580122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026EF1-1112-22A8-C4A4-F7DF51031B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תמונה 4">
            <a:extLst>
              <a:ext uri="{FF2B5EF4-FFF2-40B4-BE49-F238E27FC236}">
                <a16:creationId xmlns:a16="http://schemas.microsoft.com/office/drawing/2014/main" id="{B2BAB0CC-E5D5-8BF7-0A2E-39250F642E9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3" name="תמונה 22">
            <a:extLst>
              <a:ext uri="{FF2B5EF4-FFF2-40B4-BE49-F238E27FC236}">
                <a16:creationId xmlns:a16="http://schemas.microsoft.com/office/drawing/2014/main" id="{3250895E-F91D-2182-8BC0-973740164B9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345"/>
          <a:stretch/>
        </p:blipFill>
        <p:spPr>
          <a:xfrm>
            <a:off x="1465935" y="4724401"/>
            <a:ext cx="2497110" cy="2248430"/>
          </a:xfrm>
          <a:prstGeom prst="rect">
            <a:avLst/>
          </a:prstGeom>
        </p:spPr>
      </p:pic>
      <p:grpSp>
        <p:nvGrpSpPr>
          <p:cNvPr id="10" name="קבוצה 9">
            <a:extLst>
              <a:ext uri="{FF2B5EF4-FFF2-40B4-BE49-F238E27FC236}">
                <a16:creationId xmlns:a16="http://schemas.microsoft.com/office/drawing/2014/main" id="{8C486D73-577D-B0D6-E889-34459AB72831}"/>
              </a:ext>
            </a:extLst>
          </p:cNvPr>
          <p:cNvGrpSpPr/>
          <p:nvPr/>
        </p:nvGrpSpPr>
        <p:grpSpPr>
          <a:xfrm>
            <a:off x="877015" y="709555"/>
            <a:ext cx="11471929" cy="5225475"/>
            <a:chOff x="877015" y="709555"/>
            <a:chExt cx="11471929" cy="5225475"/>
          </a:xfrm>
        </p:grpSpPr>
        <p:sp>
          <p:nvSpPr>
            <p:cNvPr id="24" name="מלבן 23">
              <a:extLst>
                <a:ext uri="{FF2B5EF4-FFF2-40B4-BE49-F238E27FC236}">
                  <a16:creationId xmlns:a16="http://schemas.microsoft.com/office/drawing/2014/main" id="{E9AB9A34-10A9-7381-B105-A6A502E464F6}"/>
                </a:ext>
              </a:extLst>
            </p:cNvPr>
            <p:cNvSpPr/>
            <p:nvPr/>
          </p:nvSpPr>
          <p:spPr>
            <a:xfrm>
              <a:off x="7329269" y="1770484"/>
              <a:ext cx="5019675" cy="331703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marL="0" marR="0" lvl="0" indent="0" algn="ctr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he-IL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endParaRPr>
            </a:p>
          </p:txBody>
        </p:sp>
        <p:pic>
          <p:nvPicPr>
            <p:cNvPr id="4" name="תמונה 3">
              <a:extLst>
                <a:ext uri="{FF2B5EF4-FFF2-40B4-BE49-F238E27FC236}">
                  <a16:creationId xmlns:a16="http://schemas.microsoft.com/office/drawing/2014/main" id="{A2F64592-DE15-57D3-CD22-748D376579FE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1840928" y="-254358"/>
              <a:ext cx="5225475" cy="7153301"/>
            </a:xfrm>
            <a:prstGeom prst="rect">
              <a:avLst/>
            </a:prstGeom>
          </p:spPr>
        </p:pic>
        <p:sp>
          <p:nvSpPr>
            <p:cNvPr id="2" name="תיבת טקסט 1">
              <a:extLst>
                <a:ext uri="{FF2B5EF4-FFF2-40B4-BE49-F238E27FC236}">
                  <a16:creationId xmlns:a16="http://schemas.microsoft.com/office/drawing/2014/main" id="{4B7135BA-56D3-EAB6-FB70-D1422DDE7C1E}"/>
                </a:ext>
              </a:extLst>
            </p:cNvPr>
            <p:cNvSpPr txBox="1"/>
            <p:nvPr/>
          </p:nvSpPr>
          <p:spPr>
            <a:xfrm>
              <a:off x="7212965" y="709555"/>
              <a:ext cx="4337392" cy="110799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r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he-IL" sz="6600" b="1" i="0" u="none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>
                    <a:outerShdw blurRad="342900" dist="38100" dir="2700000" sx="103000" sy="103000" algn="tl" rotWithShape="0">
                      <a:prstClr val="black">
                        <a:alpha val="40000"/>
                      </a:prstClr>
                    </a:outerShdw>
                  </a:effectLst>
                  <a:uLnTx/>
                  <a:uFillTx/>
                  <a:latin typeface="Talent FS Light" pitchFamily="2" charset="-79"/>
                  <a:ea typeface="+mn-ea"/>
                  <a:cs typeface="Talent FS Light" pitchFamily="2" charset="-79"/>
                </a:rPr>
                <a:t>שלב 4</a:t>
              </a:r>
            </a:p>
          </p:txBody>
        </p:sp>
        <p:pic>
          <p:nvPicPr>
            <p:cNvPr id="16" name="תמונה 15">
              <a:extLst>
                <a:ext uri="{FF2B5EF4-FFF2-40B4-BE49-F238E27FC236}">
                  <a16:creationId xmlns:a16="http://schemas.microsoft.com/office/drawing/2014/main" id="{5B26752E-3AEA-F4D0-B2EB-692AE3C40B1C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26924"/>
            <a:stretch>
              <a:fillRect/>
            </a:stretch>
          </p:blipFill>
          <p:spPr>
            <a:xfrm>
              <a:off x="4319289" y="1770483"/>
              <a:ext cx="2774784" cy="2534621"/>
            </a:xfrm>
            <a:prstGeom prst="rect">
              <a:avLst/>
            </a:prstGeom>
            <a:effectLst>
              <a:softEdge rad="317500"/>
            </a:effectLst>
          </p:spPr>
        </p:pic>
        <p:sp>
          <p:nvSpPr>
            <p:cNvPr id="3" name="תיבת טקסט 2">
              <a:extLst>
                <a:ext uri="{FF2B5EF4-FFF2-40B4-BE49-F238E27FC236}">
                  <a16:creationId xmlns:a16="http://schemas.microsoft.com/office/drawing/2014/main" id="{06C2E5A6-EC6A-72C1-EBD2-E24E1DC321D0}"/>
                </a:ext>
              </a:extLst>
            </p:cNvPr>
            <p:cNvSpPr txBox="1"/>
            <p:nvPr/>
          </p:nvSpPr>
          <p:spPr>
            <a:xfrm>
              <a:off x="7304685" y="2236114"/>
              <a:ext cx="4337392" cy="267765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r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he-IL" sz="28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ver" panose="020B0604020202020204" charset="-79"/>
                  <a:cs typeface="Talent FS Liver" panose="020B0604020202020204" charset="-79"/>
                </a:rPr>
                <a:t>7.</a:t>
              </a:r>
              <a:r>
                <a:rPr lang="en-US" sz="28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ver" panose="020B0604020202020204" charset="-79"/>
                  <a:cs typeface="Talent FS Liver" panose="020B0604020202020204" charset="-79"/>
                </a:rPr>
                <a:t> </a:t>
              </a:r>
              <a:r>
                <a:rPr lang="he-IL" sz="28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ght" panose="020B0604020202020204" charset="-79"/>
                  <a:cs typeface="Talent FS Light" panose="020B0604020202020204" charset="-79"/>
                </a:rPr>
                <a:t>קפלו את השארית</a:t>
              </a:r>
              <a:br>
                <a:rPr lang="en-US" sz="28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ght" panose="020B0604020202020204" charset="-79"/>
                  <a:cs typeface="Talent FS Light" panose="020B0604020202020204" charset="-79"/>
                </a:rPr>
              </a:br>
              <a:r>
                <a:rPr lang="he-IL" sz="28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ght" panose="020B0604020202020204" charset="-79"/>
                  <a:cs typeface="Talent FS Light" panose="020B0604020202020204" charset="-79"/>
                </a:rPr>
                <a:t>שבין המשולש לקצה הדף</a:t>
              </a:r>
              <a:br>
                <a:rPr lang="en-US" sz="28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ght" panose="020B0604020202020204" charset="-79"/>
                  <a:cs typeface="Talent FS Light" panose="020B0604020202020204" charset="-79"/>
                </a:rPr>
              </a:br>
              <a:r>
                <a:rPr lang="he-IL" sz="28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ght" panose="020B0604020202020204" charset="-79"/>
                  <a:cs typeface="Talent FS Light" panose="020B0604020202020204" charset="-79"/>
                </a:rPr>
                <a:t>כלפי חוץ.</a:t>
              </a:r>
              <a:br>
                <a:rPr lang="en-US" sz="28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ght" panose="020B0604020202020204" charset="-79"/>
                  <a:cs typeface="Talent FS Light" panose="020B0604020202020204" charset="-79"/>
                </a:rPr>
              </a:br>
              <a:br>
                <a:rPr lang="en-US" sz="28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ght" pitchFamily="2" charset="-79"/>
                  <a:cs typeface="Talent FS Light" pitchFamily="2" charset="-79"/>
                </a:rPr>
              </a:br>
              <a:r>
                <a:rPr lang="en-US" sz="28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ver" panose="020B0604020202020204" charset="-79"/>
                  <a:cs typeface="Talent FS Liver" panose="020B0604020202020204" charset="-79"/>
                </a:rPr>
                <a:t>8</a:t>
              </a:r>
              <a:r>
                <a:rPr lang="he-IL" sz="28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ver" panose="020B0604020202020204" charset="-79"/>
                  <a:cs typeface="Talent FS Liver" panose="020B0604020202020204" charset="-79"/>
                </a:rPr>
                <a:t>. </a:t>
              </a:r>
              <a:r>
                <a:rPr lang="he-IL" sz="28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ght" pitchFamily="2" charset="-79"/>
                  <a:cs typeface="Talent FS Light" pitchFamily="2" charset="-79"/>
                </a:rPr>
                <a:t>חזרו על הפעולה.</a:t>
              </a:r>
              <a:br>
                <a:rPr lang="en-US" sz="28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ght" pitchFamily="2" charset="-79"/>
                  <a:cs typeface="Talent FS Light" pitchFamily="2" charset="-79"/>
                </a:rPr>
              </a:br>
              <a:endParaRPr kumimoji="0" lang="he-IL" sz="2800" b="0" i="0" u="none" strike="noStrike" kern="1200" cap="none" spc="0" normalizeH="0" baseline="0" noProof="0" dirty="0">
                <a:ln>
                  <a:noFill/>
                </a:ln>
                <a:gradFill>
                  <a:gsLst>
                    <a:gs pos="70000">
                      <a:srgbClr val="300063"/>
                    </a:gs>
                    <a:gs pos="52000">
                      <a:srgbClr val="4F207A"/>
                    </a:gs>
                    <a:gs pos="28000">
                      <a:srgbClr val="52267C"/>
                    </a:gs>
                  </a:gsLst>
                  <a:lin ang="0" scaled="1"/>
                </a:gradFill>
                <a:effectLst/>
                <a:uLnTx/>
                <a:uFillTx/>
                <a:latin typeface="Talent FS Light" pitchFamily="2" charset="-79"/>
                <a:ea typeface="+mn-ea"/>
                <a:cs typeface="Talent FS Light" pitchFamily="2" charset="-79"/>
              </a:endParaRPr>
            </a:p>
          </p:txBody>
        </p:sp>
        <p:sp>
          <p:nvSpPr>
            <p:cNvPr id="6" name="אליפסה 5">
              <a:extLst>
                <a:ext uri="{FF2B5EF4-FFF2-40B4-BE49-F238E27FC236}">
                  <a16:creationId xmlns:a16="http://schemas.microsoft.com/office/drawing/2014/main" id="{CDFC9CBD-4576-05E3-C2CA-8995E8A8567E}"/>
                </a:ext>
              </a:extLst>
            </p:cNvPr>
            <p:cNvSpPr/>
            <p:nvPr/>
          </p:nvSpPr>
          <p:spPr>
            <a:xfrm>
              <a:off x="6483292" y="2257393"/>
              <a:ext cx="729673" cy="740893"/>
            </a:xfrm>
            <a:custGeom>
              <a:avLst/>
              <a:gdLst>
                <a:gd name="csX0" fmla="*/ 0 w 729673"/>
                <a:gd name="csY0" fmla="*/ 370447 h 740893"/>
                <a:gd name="csX1" fmla="*/ 364837 w 729673"/>
                <a:gd name="csY1" fmla="*/ 0 h 740893"/>
                <a:gd name="csX2" fmla="*/ 729674 w 729673"/>
                <a:gd name="csY2" fmla="*/ 370447 h 740893"/>
                <a:gd name="csX3" fmla="*/ 364837 w 729673"/>
                <a:gd name="csY3" fmla="*/ 740894 h 740893"/>
                <a:gd name="csX4" fmla="*/ 0 w 729673"/>
                <a:gd name="csY4" fmla="*/ 370447 h 74089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729673" h="740893" fill="none" extrusionOk="0">
                  <a:moveTo>
                    <a:pt x="0" y="370447"/>
                  </a:moveTo>
                  <a:cubicBezTo>
                    <a:pt x="7789" y="166779"/>
                    <a:pt x="167722" y="-9011"/>
                    <a:pt x="364837" y="0"/>
                  </a:cubicBezTo>
                  <a:cubicBezTo>
                    <a:pt x="549834" y="-2526"/>
                    <a:pt x="715998" y="178731"/>
                    <a:pt x="729674" y="370447"/>
                  </a:cubicBezTo>
                  <a:cubicBezTo>
                    <a:pt x="727282" y="552233"/>
                    <a:pt x="550319" y="763146"/>
                    <a:pt x="364837" y="740894"/>
                  </a:cubicBezTo>
                  <a:cubicBezTo>
                    <a:pt x="191405" y="756604"/>
                    <a:pt x="32497" y="582853"/>
                    <a:pt x="0" y="370447"/>
                  </a:cubicBezTo>
                  <a:close/>
                </a:path>
                <a:path w="729673" h="740893" stroke="0" extrusionOk="0">
                  <a:moveTo>
                    <a:pt x="0" y="370447"/>
                  </a:moveTo>
                  <a:cubicBezTo>
                    <a:pt x="-11546" y="158733"/>
                    <a:pt x="160023" y="1246"/>
                    <a:pt x="364837" y="0"/>
                  </a:cubicBezTo>
                  <a:cubicBezTo>
                    <a:pt x="600666" y="7228"/>
                    <a:pt x="703552" y="166686"/>
                    <a:pt x="729674" y="370447"/>
                  </a:cubicBezTo>
                  <a:cubicBezTo>
                    <a:pt x="710498" y="593766"/>
                    <a:pt x="560504" y="773101"/>
                    <a:pt x="364837" y="740894"/>
                  </a:cubicBezTo>
                  <a:cubicBezTo>
                    <a:pt x="156459" y="737127"/>
                    <a:pt x="22283" y="585686"/>
                    <a:pt x="0" y="370447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300063"/>
                </a:gs>
                <a:gs pos="50000">
                  <a:srgbClr val="442A72">
                    <a:shade val="67500"/>
                    <a:satMod val="115000"/>
                  </a:srgbClr>
                </a:gs>
                <a:gs pos="100000">
                  <a:srgbClr val="442A72">
                    <a:shade val="100000"/>
                    <a:satMod val="115000"/>
                  </a:srgbClr>
                </a:gs>
              </a:gsLst>
              <a:lin ang="10800000" scaled="1"/>
              <a:tileRect/>
            </a:gradFill>
            <a:ln>
              <a:gradFill>
                <a:gsLst>
                  <a:gs pos="0">
                    <a:srgbClr val="300063"/>
                  </a:gs>
                  <a:gs pos="57000">
                    <a:srgbClr val="442A72"/>
                  </a:gs>
                  <a:gs pos="100000">
                    <a:srgbClr val="442A72"/>
                  </a:gs>
                </a:gsLst>
                <a:lin ang="5400000" scaled="1"/>
              </a:gradFill>
              <a:extLst>
                <a:ext uri="{C807C97D-BFC1-408E-A445-0C87EB9F89A2}">
                  <ask:lineSketchStyleProps xmlns:ask="http://schemas.microsoft.com/office/drawing/2018/sketchyshapes" sd="1219033472">
                    <a:prstGeom prst="ellipse">
                      <a:avLst/>
                    </a:prstGeom>
                    <ask:type>
                      <ask:lineSketchCurved/>
                    </ask:type>
                  </ask:lineSketchStyleProps>
                </a:ext>
              </a:extLst>
            </a:ln>
            <a:effectLst>
              <a:outerShdw blurRad="203200" dist="38100" dir="3000000" sx="104000" sy="104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  <p:sp>
          <p:nvSpPr>
            <p:cNvPr id="7" name="תיבת טקסט 6">
              <a:extLst>
                <a:ext uri="{FF2B5EF4-FFF2-40B4-BE49-F238E27FC236}">
                  <a16:creationId xmlns:a16="http://schemas.microsoft.com/office/drawing/2014/main" id="{91DB9692-68BC-8360-B2CA-7FBB47447281}"/>
                </a:ext>
              </a:extLst>
            </p:cNvPr>
            <p:cNvSpPr txBox="1"/>
            <p:nvPr/>
          </p:nvSpPr>
          <p:spPr>
            <a:xfrm>
              <a:off x="6604771" y="2236114"/>
              <a:ext cx="486713" cy="707886"/>
            </a:xfrm>
            <a:prstGeom prst="rect">
              <a:avLst/>
            </a:prstGeom>
            <a:noFill/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square">
              <a:spAutoFit/>
            </a:bodyPr>
            <a:lstStyle/>
            <a:p>
              <a:pPr lvl="0" algn="ctr"/>
              <a:r>
                <a:rPr lang="he-IL" sz="4000" dirty="0">
                  <a:solidFill>
                    <a:schemeClr val="bg1"/>
                  </a:solidFill>
                  <a:effectLst>
                    <a:outerShdw blurRad="190500" dist="38100" dir="2700000" sx="102000" sy="102000" algn="tl" rotWithShape="0">
                      <a:prstClr val="black">
                        <a:alpha val="40000"/>
                      </a:prstClr>
                    </a:outerShdw>
                  </a:effectLst>
                  <a:latin typeface="Talent FS Liver" panose="020B0604020202020204" charset="-79"/>
                  <a:cs typeface="Talent FS Liver" panose="020B0604020202020204" charset="-79"/>
                </a:rPr>
                <a:t>7</a:t>
              </a:r>
            </a:p>
          </p:txBody>
        </p:sp>
        <p:pic>
          <p:nvPicPr>
            <p:cNvPr id="26" name="תמונה 25">
              <a:extLst>
                <a:ext uri="{FF2B5EF4-FFF2-40B4-BE49-F238E27FC236}">
                  <a16:creationId xmlns:a16="http://schemas.microsoft.com/office/drawing/2014/main" id="{B2D2856E-8A1D-E0EF-485C-4A167EF14D68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 rot="21017367">
              <a:off x="1910285" y="2584018"/>
              <a:ext cx="2678116" cy="2738638"/>
            </a:xfrm>
            <a:prstGeom prst="rect">
              <a:avLst/>
            </a:prstGeom>
            <a:effectLst>
              <a:softEdge rad="317500"/>
            </a:effectLst>
          </p:spPr>
        </p:pic>
        <p:sp>
          <p:nvSpPr>
            <p:cNvPr id="8" name="אליפסה 7">
              <a:extLst>
                <a:ext uri="{FF2B5EF4-FFF2-40B4-BE49-F238E27FC236}">
                  <a16:creationId xmlns:a16="http://schemas.microsoft.com/office/drawing/2014/main" id="{8904F4D0-FEFB-351A-C4E4-560A25C63CB6}"/>
                </a:ext>
              </a:extLst>
            </p:cNvPr>
            <p:cNvSpPr/>
            <p:nvPr/>
          </p:nvSpPr>
          <p:spPr>
            <a:xfrm>
              <a:off x="2251634" y="2695441"/>
              <a:ext cx="729673" cy="740893"/>
            </a:xfrm>
            <a:custGeom>
              <a:avLst/>
              <a:gdLst>
                <a:gd name="csX0" fmla="*/ 0 w 729673"/>
                <a:gd name="csY0" fmla="*/ 370447 h 740893"/>
                <a:gd name="csX1" fmla="*/ 364837 w 729673"/>
                <a:gd name="csY1" fmla="*/ 0 h 740893"/>
                <a:gd name="csX2" fmla="*/ 729674 w 729673"/>
                <a:gd name="csY2" fmla="*/ 370447 h 740893"/>
                <a:gd name="csX3" fmla="*/ 364837 w 729673"/>
                <a:gd name="csY3" fmla="*/ 740894 h 740893"/>
                <a:gd name="csX4" fmla="*/ 0 w 729673"/>
                <a:gd name="csY4" fmla="*/ 370447 h 74089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729673" h="740893" fill="none" extrusionOk="0">
                  <a:moveTo>
                    <a:pt x="0" y="370447"/>
                  </a:moveTo>
                  <a:cubicBezTo>
                    <a:pt x="7789" y="166779"/>
                    <a:pt x="167722" y="-9011"/>
                    <a:pt x="364837" y="0"/>
                  </a:cubicBezTo>
                  <a:cubicBezTo>
                    <a:pt x="549834" y="-2526"/>
                    <a:pt x="715998" y="178731"/>
                    <a:pt x="729674" y="370447"/>
                  </a:cubicBezTo>
                  <a:cubicBezTo>
                    <a:pt x="727282" y="552233"/>
                    <a:pt x="550319" y="763146"/>
                    <a:pt x="364837" y="740894"/>
                  </a:cubicBezTo>
                  <a:cubicBezTo>
                    <a:pt x="191405" y="756604"/>
                    <a:pt x="32497" y="582853"/>
                    <a:pt x="0" y="370447"/>
                  </a:cubicBezTo>
                  <a:close/>
                </a:path>
                <a:path w="729673" h="740893" stroke="0" extrusionOk="0">
                  <a:moveTo>
                    <a:pt x="0" y="370447"/>
                  </a:moveTo>
                  <a:cubicBezTo>
                    <a:pt x="-11546" y="158733"/>
                    <a:pt x="160023" y="1246"/>
                    <a:pt x="364837" y="0"/>
                  </a:cubicBezTo>
                  <a:cubicBezTo>
                    <a:pt x="600666" y="7228"/>
                    <a:pt x="703552" y="166686"/>
                    <a:pt x="729674" y="370447"/>
                  </a:cubicBezTo>
                  <a:cubicBezTo>
                    <a:pt x="710498" y="593766"/>
                    <a:pt x="560504" y="773101"/>
                    <a:pt x="364837" y="740894"/>
                  </a:cubicBezTo>
                  <a:cubicBezTo>
                    <a:pt x="156459" y="737127"/>
                    <a:pt x="22283" y="585686"/>
                    <a:pt x="0" y="370447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300063"/>
                </a:gs>
                <a:gs pos="50000">
                  <a:srgbClr val="442A72">
                    <a:shade val="67500"/>
                    <a:satMod val="115000"/>
                  </a:srgbClr>
                </a:gs>
                <a:gs pos="100000">
                  <a:srgbClr val="442A72">
                    <a:shade val="100000"/>
                    <a:satMod val="115000"/>
                  </a:srgbClr>
                </a:gs>
              </a:gsLst>
              <a:lin ang="10800000" scaled="1"/>
              <a:tileRect/>
            </a:gradFill>
            <a:ln>
              <a:gradFill>
                <a:gsLst>
                  <a:gs pos="0">
                    <a:srgbClr val="300063"/>
                  </a:gs>
                  <a:gs pos="57000">
                    <a:srgbClr val="442A72"/>
                  </a:gs>
                  <a:gs pos="100000">
                    <a:srgbClr val="442A72"/>
                  </a:gs>
                </a:gsLst>
                <a:lin ang="5400000" scaled="1"/>
              </a:gradFill>
              <a:extLst>
                <a:ext uri="{C807C97D-BFC1-408E-A445-0C87EB9F89A2}">
                  <ask:lineSketchStyleProps xmlns:ask="http://schemas.microsoft.com/office/drawing/2018/sketchyshapes" sd="1219033472">
                    <a:prstGeom prst="ellipse">
                      <a:avLst/>
                    </a:prstGeom>
                    <ask:type>
                      <ask:lineSketchCurved/>
                    </ask:type>
                  </ask:lineSketchStyleProps>
                </a:ext>
              </a:extLst>
            </a:ln>
            <a:effectLst>
              <a:outerShdw blurRad="203200" dist="38100" dir="3000000" sx="104000" sy="104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  <p:sp>
          <p:nvSpPr>
            <p:cNvPr id="9" name="תיבת טקסט 8">
              <a:extLst>
                <a:ext uri="{FF2B5EF4-FFF2-40B4-BE49-F238E27FC236}">
                  <a16:creationId xmlns:a16="http://schemas.microsoft.com/office/drawing/2014/main" id="{BDBA3D23-9099-B969-F0FA-FD0D351B25DC}"/>
                </a:ext>
              </a:extLst>
            </p:cNvPr>
            <p:cNvSpPr txBox="1"/>
            <p:nvPr/>
          </p:nvSpPr>
          <p:spPr>
            <a:xfrm>
              <a:off x="2373113" y="2674162"/>
              <a:ext cx="486713" cy="707886"/>
            </a:xfrm>
            <a:prstGeom prst="rect">
              <a:avLst/>
            </a:prstGeom>
            <a:noFill/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square">
              <a:spAutoFit/>
            </a:bodyPr>
            <a:lstStyle/>
            <a:p>
              <a:pPr lvl="0" algn="ctr"/>
              <a:r>
                <a:rPr lang="he-IL" sz="4000" dirty="0">
                  <a:solidFill>
                    <a:schemeClr val="bg1"/>
                  </a:solidFill>
                  <a:effectLst>
                    <a:outerShdw blurRad="190500" dist="38100" dir="2700000" sx="102000" sy="102000" algn="tl" rotWithShape="0">
                      <a:prstClr val="black">
                        <a:alpha val="40000"/>
                      </a:prstClr>
                    </a:outerShdw>
                  </a:effectLst>
                  <a:latin typeface="Talent FS Liver" panose="020B0604020202020204" charset="-79"/>
                  <a:cs typeface="Talent FS Liver" panose="020B0604020202020204" charset="-79"/>
                </a:rPr>
                <a:t>8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04145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C7CBA3-A130-FFE5-6268-24C35F1C93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תמונה 4">
            <a:extLst>
              <a:ext uri="{FF2B5EF4-FFF2-40B4-BE49-F238E27FC236}">
                <a16:creationId xmlns:a16="http://schemas.microsoft.com/office/drawing/2014/main" id="{FBCF88B4-6A3F-3869-001F-A2BEA8F3B49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0" name="קבוצה 9">
            <a:extLst>
              <a:ext uri="{FF2B5EF4-FFF2-40B4-BE49-F238E27FC236}">
                <a16:creationId xmlns:a16="http://schemas.microsoft.com/office/drawing/2014/main" id="{A5EAB31E-D801-A786-1AD8-3A3C303D4BE0}"/>
              </a:ext>
            </a:extLst>
          </p:cNvPr>
          <p:cNvGrpSpPr/>
          <p:nvPr/>
        </p:nvGrpSpPr>
        <p:grpSpPr>
          <a:xfrm>
            <a:off x="877015" y="709555"/>
            <a:ext cx="11471929" cy="6263276"/>
            <a:chOff x="877015" y="709555"/>
            <a:chExt cx="11471929" cy="6263276"/>
          </a:xfrm>
        </p:grpSpPr>
        <p:sp>
          <p:nvSpPr>
            <p:cNvPr id="24" name="מלבן 23">
              <a:extLst>
                <a:ext uri="{FF2B5EF4-FFF2-40B4-BE49-F238E27FC236}">
                  <a16:creationId xmlns:a16="http://schemas.microsoft.com/office/drawing/2014/main" id="{1BD0C366-DC67-D511-862F-05115B45C259}"/>
                </a:ext>
              </a:extLst>
            </p:cNvPr>
            <p:cNvSpPr/>
            <p:nvPr/>
          </p:nvSpPr>
          <p:spPr>
            <a:xfrm>
              <a:off x="7329269" y="1770484"/>
              <a:ext cx="5019675" cy="331703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marL="0" marR="0" lvl="0" indent="0" algn="ctr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he-IL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endParaRPr>
            </a:p>
          </p:txBody>
        </p:sp>
        <p:pic>
          <p:nvPicPr>
            <p:cNvPr id="4" name="תמונה 3">
              <a:extLst>
                <a:ext uri="{FF2B5EF4-FFF2-40B4-BE49-F238E27FC236}">
                  <a16:creationId xmlns:a16="http://schemas.microsoft.com/office/drawing/2014/main" id="{50DBB7E2-674F-5FD0-6D39-15A091EA414F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1840928" y="-254358"/>
              <a:ext cx="5225475" cy="7153301"/>
            </a:xfrm>
            <a:prstGeom prst="rect">
              <a:avLst/>
            </a:prstGeom>
          </p:spPr>
        </p:pic>
        <p:pic>
          <p:nvPicPr>
            <p:cNvPr id="23" name="תמונה 22">
              <a:extLst>
                <a:ext uri="{FF2B5EF4-FFF2-40B4-BE49-F238E27FC236}">
                  <a16:creationId xmlns:a16="http://schemas.microsoft.com/office/drawing/2014/main" id="{618C273E-D51E-FDDD-DB75-197438CE6C8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36345"/>
            <a:stretch/>
          </p:blipFill>
          <p:spPr>
            <a:xfrm>
              <a:off x="1465935" y="4724401"/>
              <a:ext cx="2497110" cy="2248430"/>
            </a:xfrm>
            <a:prstGeom prst="rect">
              <a:avLst/>
            </a:prstGeom>
          </p:spPr>
        </p:pic>
        <p:sp>
          <p:nvSpPr>
            <p:cNvPr id="2" name="תיבת טקסט 1">
              <a:extLst>
                <a:ext uri="{FF2B5EF4-FFF2-40B4-BE49-F238E27FC236}">
                  <a16:creationId xmlns:a16="http://schemas.microsoft.com/office/drawing/2014/main" id="{A85E73EC-229B-7EA8-23C9-885C32C927E6}"/>
                </a:ext>
              </a:extLst>
            </p:cNvPr>
            <p:cNvSpPr txBox="1"/>
            <p:nvPr/>
          </p:nvSpPr>
          <p:spPr>
            <a:xfrm>
              <a:off x="7212965" y="709555"/>
              <a:ext cx="4337392" cy="110799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r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he-IL" sz="6600" b="1" i="0" u="none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>
                    <a:outerShdw blurRad="342900" dist="38100" dir="2700000" sx="103000" sy="103000" algn="tl" rotWithShape="0">
                      <a:prstClr val="black">
                        <a:alpha val="40000"/>
                      </a:prstClr>
                    </a:outerShdw>
                  </a:effectLst>
                  <a:uLnTx/>
                  <a:uFillTx/>
                  <a:latin typeface="Talent FS Light" pitchFamily="2" charset="-79"/>
                  <a:ea typeface="+mn-ea"/>
                  <a:cs typeface="Talent FS Light" pitchFamily="2" charset="-79"/>
                </a:rPr>
                <a:t>שלב 5</a:t>
              </a:r>
            </a:p>
          </p:txBody>
        </p:sp>
        <p:sp>
          <p:nvSpPr>
            <p:cNvPr id="3" name="תיבת טקסט 2">
              <a:extLst>
                <a:ext uri="{FF2B5EF4-FFF2-40B4-BE49-F238E27FC236}">
                  <a16:creationId xmlns:a16="http://schemas.microsoft.com/office/drawing/2014/main" id="{841B7D3C-550C-D8D0-A4A9-433D46E6A7F2}"/>
                </a:ext>
              </a:extLst>
            </p:cNvPr>
            <p:cNvSpPr txBox="1"/>
            <p:nvPr/>
          </p:nvSpPr>
          <p:spPr>
            <a:xfrm>
              <a:off x="7304685" y="2236114"/>
              <a:ext cx="4337392" cy="181588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r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he-IL" sz="28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ver" panose="020B0604020202020204" charset="-79"/>
                  <a:cs typeface="Talent FS Liver" panose="020B0604020202020204" charset="-79"/>
                </a:rPr>
                <a:t>9. </a:t>
              </a:r>
              <a:r>
                <a:rPr lang="he-IL" sz="28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ght" pitchFamily="2" charset="-79"/>
                  <a:cs typeface="Talent FS Light" pitchFamily="2" charset="-79"/>
                </a:rPr>
                <a:t>מתחו והעמידו את</a:t>
              </a:r>
              <a:r>
                <a:rPr lang="en-US" sz="28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ght" pitchFamily="2" charset="-79"/>
                  <a:cs typeface="Talent FS Light" pitchFamily="2" charset="-79"/>
                </a:rPr>
                <a:t> </a:t>
              </a:r>
              <a:br>
                <a:rPr lang="en-US" sz="28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ght" pitchFamily="2" charset="-79"/>
                  <a:cs typeface="Talent FS Light" pitchFamily="2" charset="-79"/>
                </a:rPr>
              </a:br>
              <a:r>
                <a:rPr lang="he-IL" sz="28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ght" pitchFamily="2" charset="-79"/>
                  <a:cs typeface="Talent FS Light" pitchFamily="2" charset="-79"/>
                </a:rPr>
                <a:t>הקופסא.</a:t>
              </a:r>
              <a:br>
                <a:rPr lang="en-US" sz="28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ght" pitchFamily="2" charset="-79"/>
                  <a:cs typeface="Talent FS Light" pitchFamily="2" charset="-79"/>
                </a:rPr>
              </a:br>
              <a:br>
                <a:rPr lang="en-US" sz="28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ght" pitchFamily="2" charset="-79"/>
                  <a:cs typeface="Talent FS Light" pitchFamily="2" charset="-79"/>
                </a:rPr>
              </a:br>
              <a:r>
                <a:rPr lang="he-IL" sz="28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ver" panose="020B0604020202020204" charset="-79"/>
                  <a:cs typeface="Talent FS Liver" panose="020B0604020202020204" charset="-79"/>
                </a:rPr>
                <a:t>10. </a:t>
              </a:r>
              <a:r>
                <a:rPr lang="he-IL" sz="28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ght" panose="020B0604020202020204" charset="-79"/>
                  <a:cs typeface="Talent FS Light" panose="020B0604020202020204" charset="-79"/>
                </a:rPr>
                <a:t>הדקו את הפינות</a:t>
              </a:r>
              <a:endParaRPr kumimoji="0" lang="he-IL" sz="2800" b="0" i="0" u="none" strike="noStrike" kern="1200" cap="none" spc="0" normalizeH="0" baseline="0" noProof="0" dirty="0">
                <a:ln>
                  <a:noFill/>
                </a:ln>
                <a:gradFill>
                  <a:gsLst>
                    <a:gs pos="70000">
                      <a:srgbClr val="300063"/>
                    </a:gs>
                    <a:gs pos="52000">
                      <a:srgbClr val="4F207A"/>
                    </a:gs>
                    <a:gs pos="28000">
                      <a:srgbClr val="52267C"/>
                    </a:gs>
                  </a:gsLst>
                  <a:lin ang="0" scaled="1"/>
                </a:gradFill>
                <a:effectLst/>
                <a:uLnTx/>
                <a:uFillTx/>
                <a:latin typeface="Talent FS Light" panose="020B0604020202020204" charset="-79"/>
                <a:cs typeface="Talent FS Light" panose="020B0604020202020204" charset="-79"/>
              </a:endParaRPr>
            </a:p>
          </p:txBody>
        </p:sp>
        <p:pic>
          <p:nvPicPr>
            <p:cNvPr id="14" name="תמונה 13">
              <a:extLst>
                <a:ext uri="{FF2B5EF4-FFF2-40B4-BE49-F238E27FC236}">
                  <a16:creationId xmlns:a16="http://schemas.microsoft.com/office/drawing/2014/main" id="{9F2E11F0-B144-F881-9A23-7127BBC21614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21005554">
              <a:off x="1801649" y="2977458"/>
              <a:ext cx="3418864" cy="2279242"/>
            </a:xfrm>
            <a:prstGeom prst="rect">
              <a:avLst/>
            </a:prstGeom>
            <a:effectLst>
              <a:softEdge rad="317500"/>
            </a:effectLst>
          </p:spPr>
        </p:pic>
        <p:sp>
          <p:nvSpPr>
            <p:cNvPr id="8" name="אליפסה 7">
              <a:extLst>
                <a:ext uri="{FF2B5EF4-FFF2-40B4-BE49-F238E27FC236}">
                  <a16:creationId xmlns:a16="http://schemas.microsoft.com/office/drawing/2014/main" id="{36A27DF6-67B8-C557-E5ED-171323C64730}"/>
                </a:ext>
              </a:extLst>
            </p:cNvPr>
            <p:cNvSpPr/>
            <p:nvPr/>
          </p:nvSpPr>
          <p:spPr>
            <a:xfrm>
              <a:off x="4535997" y="4227163"/>
              <a:ext cx="729673" cy="740893"/>
            </a:xfrm>
            <a:custGeom>
              <a:avLst/>
              <a:gdLst>
                <a:gd name="csX0" fmla="*/ 0 w 729673"/>
                <a:gd name="csY0" fmla="*/ 370447 h 740893"/>
                <a:gd name="csX1" fmla="*/ 364837 w 729673"/>
                <a:gd name="csY1" fmla="*/ 0 h 740893"/>
                <a:gd name="csX2" fmla="*/ 729674 w 729673"/>
                <a:gd name="csY2" fmla="*/ 370447 h 740893"/>
                <a:gd name="csX3" fmla="*/ 364837 w 729673"/>
                <a:gd name="csY3" fmla="*/ 740894 h 740893"/>
                <a:gd name="csX4" fmla="*/ 0 w 729673"/>
                <a:gd name="csY4" fmla="*/ 370447 h 74089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729673" h="740893" fill="none" extrusionOk="0">
                  <a:moveTo>
                    <a:pt x="0" y="370447"/>
                  </a:moveTo>
                  <a:cubicBezTo>
                    <a:pt x="7789" y="166779"/>
                    <a:pt x="167722" y="-9011"/>
                    <a:pt x="364837" y="0"/>
                  </a:cubicBezTo>
                  <a:cubicBezTo>
                    <a:pt x="549834" y="-2526"/>
                    <a:pt x="715998" y="178731"/>
                    <a:pt x="729674" y="370447"/>
                  </a:cubicBezTo>
                  <a:cubicBezTo>
                    <a:pt x="727282" y="552233"/>
                    <a:pt x="550319" y="763146"/>
                    <a:pt x="364837" y="740894"/>
                  </a:cubicBezTo>
                  <a:cubicBezTo>
                    <a:pt x="191405" y="756604"/>
                    <a:pt x="32497" y="582853"/>
                    <a:pt x="0" y="370447"/>
                  </a:cubicBezTo>
                  <a:close/>
                </a:path>
                <a:path w="729673" h="740893" stroke="0" extrusionOk="0">
                  <a:moveTo>
                    <a:pt x="0" y="370447"/>
                  </a:moveTo>
                  <a:cubicBezTo>
                    <a:pt x="-11546" y="158733"/>
                    <a:pt x="160023" y="1246"/>
                    <a:pt x="364837" y="0"/>
                  </a:cubicBezTo>
                  <a:cubicBezTo>
                    <a:pt x="600666" y="7228"/>
                    <a:pt x="703552" y="166686"/>
                    <a:pt x="729674" y="370447"/>
                  </a:cubicBezTo>
                  <a:cubicBezTo>
                    <a:pt x="710498" y="593766"/>
                    <a:pt x="560504" y="773101"/>
                    <a:pt x="364837" y="740894"/>
                  </a:cubicBezTo>
                  <a:cubicBezTo>
                    <a:pt x="156459" y="737127"/>
                    <a:pt x="22283" y="585686"/>
                    <a:pt x="0" y="370447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300063"/>
                </a:gs>
                <a:gs pos="50000">
                  <a:srgbClr val="442A72">
                    <a:shade val="67500"/>
                    <a:satMod val="115000"/>
                  </a:srgbClr>
                </a:gs>
                <a:gs pos="100000">
                  <a:srgbClr val="442A72">
                    <a:shade val="100000"/>
                    <a:satMod val="115000"/>
                  </a:srgbClr>
                </a:gs>
              </a:gsLst>
              <a:lin ang="10800000" scaled="1"/>
              <a:tileRect/>
            </a:gradFill>
            <a:ln>
              <a:gradFill>
                <a:gsLst>
                  <a:gs pos="0">
                    <a:srgbClr val="300063"/>
                  </a:gs>
                  <a:gs pos="57000">
                    <a:srgbClr val="442A72"/>
                  </a:gs>
                  <a:gs pos="100000">
                    <a:srgbClr val="442A72"/>
                  </a:gs>
                </a:gsLst>
                <a:lin ang="5400000" scaled="1"/>
              </a:gradFill>
              <a:extLst>
                <a:ext uri="{C807C97D-BFC1-408E-A445-0C87EB9F89A2}">
                  <ask:lineSketchStyleProps xmlns:ask="http://schemas.microsoft.com/office/drawing/2018/sketchyshapes" sd="1219033472">
                    <a:prstGeom prst="ellipse">
                      <a:avLst/>
                    </a:prstGeom>
                    <ask:type>
                      <ask:lineSketchCurved/>
                    </ask:type>
                  </ask:lineSketchStyleProps>
                </a:ext>
              </a:extLst>
            </a:ln>
            <a:effectLst>
              <a:outerShdw blurRad="203200" dist="38100" dir="3000000" sx="104000" sy="104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  <p:sp>
          <p:nvSpPr>
            <p:cNvPr id="9" name="תיבת טקסט 8">
              <a:extLst>
                <a:ext uri="{FF2B5EF4-FFF2-40B4-BE49-F238E27FC236}">
                  <a16:creationId xmlns:a16="http://schemas.microsoft.com/office/drawing/2014/main" id="{FBD50F89-E5CB-0DCD-5AE7-DB2F5F040CB2}"/>
                </a:ext>
              </a:extLst>
            </p:cNvPr>
            <p:cNvSpPr txBox="1"/>
            <p:nvPr/>
          </p:nvSpPr>
          <p:spPr>
            <a:xfrm>
              <a:off x="4535997" y="4227163"/>
              <a:ext cx="724498" cy="707886"/>
            </a:xfrm>
            <a:prstGeom prst="rect">
              <a:avLst/>
            </a:prstGeom>
            <a:noFill/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square">
              <a:spAutoFit/>
            </a:bodyPr>
            <a:lstStyle/>
            <a:p>
              <a:pPr lvl="0" algn="ctr"/>
              <a:r>
                <a:rPr lang="he-IL" sz="4000" dirty="0">
                  <a:solidFill>
                    <a:schemeClr val="bg1"/>
                  </a:solidFill>
                  <a:effectLst>
                    <a:outerShdw blurRad="190500" dist="38100" dir="2700000" sx="102000" sy="102000" algn="tl" rotWithShape="0">
                      <a:prstClr val="black">
                        <a:alpha val="40000"/>
                      </a:prstClr>
                    </a:outerShdw>
                  </a:effectLst>
                  <a:latin typeface="Talent FS Liver" panose="020B0604020202020204" charset="-79"/>
                  <a:cs typeface="Talent FS Liver" panose="020B0604020202020204" charset="-79"/>
                </a:rPr>
                <a:t>10</a:t>
              </a:r>
            </a:p>
          </p:txBody>
        </p:sp>
        <p:pic>
          <p:nvPicPr>
            <p:cNvPr id="20" name="תמונה 19">
              <a:extLst>
                <a:ext uri="{FF2B5EF4-FFF2-40B4-BE49-F238E27FC236}">
                  <a16:creationId xmlns:a16="http://schemas.microsoft.com/office/drawing/2014/main" id="{C0661573-EAF9-CA4C-4386-F61FC21666AF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6" b="35680"/>
            <a:stretch>
              <a:fillRect/>
            </a:stretch>
          </p:blipFill>
          <p:spPr>
            <a:xfrm>
              <a:off x="4567586" y="1522268"/>
              <a:ext cx="2298592" cy="2217138"/>
            </a:xfrm>
            <a:prstGeom prst="rect">
              <a:avLst/>
            </a:prstGeom>
            <a:effectLst>
              <a:softEdge rad="317500"/>
            </a:effectLst>
          </p:spPr>
        </p:pic>
        <p:sp>
          <p:nvSpPr>
            <p:cNvPr id="6" name="אליפסה 5">
              <a:extLst>
                <a:ext uri="{FF2B5EF4-FFF2-40B4-BE49-F238E27FC236}">
                  <a16:creationId xmlns:a16="http://schemas.microsoft.com/office/drawing/2014/main" id="{A5EFBF97-059F-91F5-0B02-F2DC84A2ED0E}"/>
                </a:ext>
              </a:extLst>
            </p:cNvPr>
            <p:cNvSpPr/>
            <p:nvPr/>
          </p:nvSpPr>
          <p:spPr>
            <a:xfrm>
              <a:off x="5565210" y="1426992"/>
              <a:ext cx="729673" cy="740893"/>
            </a:xfrm>
            <a:custGeom>
              <a:avLst/>
              <a:gdLst>
                <a:gd name="csX0" fmla="*/ 0 w 729673"/>
                <a:gd name="csY0" fmla="*/ 370447 h 740893"/>
                <a:gd name="csX1" fmla="*/ 364837 w 729673"/>
                <a:gd name="csY1" fmla="*/ 0 h 740893"/>
                <a:gd name="csX2" fmla="*/ 729674 w 729673"/>
                <a:gd name="csY2" fmla="*/ 370447 h 740893"/>
                <a:gd name="csX3" fmla="*/ 364837 w 729673"/>
                <a:gd name="csY3" fmla="*/ 740894 h 740893"/>
                <a:gd name="csX4" fmla="*/ 0 w 729673"/>
                <a:gd name="csY4" fmla="*/ 370447 h 74089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729673" h="740893" fill="none" extrusionOk="0">
                  <a:moveTo>
                    <a:pt x="0" y="370447"/>
                  </a:moveTo>
                  <a:cubicBezTo>
                    <a:pt x="7789" y="166779"/>
                    <a:pt x="167722" y="-9011"/>
                    <a:pt x="364837" y="0"/>
                  </a:cubicBezTo>
                  <a:cubicBezTo>
                    <a:pt x="549834" y="-2526"/>
                    <a:pt x="715998" y="178731"/>
                    <a:pt x="729674" y="370447"/>
                  </a:cubicBezTo>
                  <a:cubicBezTo>
                    <a:pt x="727282" y="552233"/>
                    <a:pt x="550319" y="763146"/>
                    <a:pt x="364837" y="740894"/>
                  </a:cubicBezTo>
                  <a:cubicBezTo>
                    <a:pt x="191405" y="756604"/>
                    <a:pt x="32497" y="582853"/>
                    <a:pt x="0" y="370447"/>
                  </a:cubicBezTo>
                  <a:close/>
                </a:path>
                <a:path w="729673" h="740893" stroke="0" extrusionOk="0">
                  <a:moveTo>
                    <a:pt x="0" y="370447"/>
                  </a:moveTo>
                  <a:cubicBezTo>
                    <a:pt x="-11546" y="158733"/>
                    <a:pt x="160023" y="1246"/>
                    <a:pt x="364837" y="0"/>
                  </a:cubicBezTo>
                  <a:cubicBezTo>
                    <a:pt x="600666" y="7228"/>
                    <a:pt x="703552" y="166686"/>
                    <a:pt x="729674" y="370447"/>
                  </a:cubicBezTo>
                  <a:cubicBezTo>
                    <a:pt x="710498" y="593766"/>
                    <a:pt x="560504" y="773101"/>
                    <a:pt x="364837" y="740894"/>
                  </a:cubicBezTo>
                  <a:cubicBezTo>
                    <a:pt x="156459" y="737127"/>
                    <a:pt x="22283" y="585686"/>
                    <a:pt x="0" y="370447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300063"/>
                </a:gs>
                <a:gs pos="50000">
                  <a:srgbClr val="442A72">
                    <a:shade val="67500"/>
                    <a:satMod val="115000"/>
                  </a:srgbClr>
                </a:gs>
                <a:gs pos="100000">
                  <a:srgbClr val="442A72">
                    <a:shade val="100000"/>
                    <a:satMod val="115000"/>
                  </a:srgbClr>
                </a:gs>
              </a:gsLst>
              <a:lin ang="10800000" scaled="1"/>
              <a:tileRect/>
            </a:gradFill>
            <a:ln>
              <a:gradFill>
                <a:gsLst>
                  <a:gs pos="0">
                    <a:srgbClr val="300063"/>
                  </a:gs>
                  <a:gs pos="57000">
                    <a:srgbClr val="442A72"/>
                  </a:gs>
                  <a:gs pos="100000">
                    <a:srgbClr val="442A72"/>
                  </a:gs>
                </a:gsLst>
                <a:lin ang="5400000" scaled="1"/>
              </a:gradFill>
              <a:extLst>
                <a:ext uri="{C807C97D-BFC1-408E-A445-0C87EB9F89A2}">
                  <ask:lineSketchStyleProps xmlns:ask="http://schemas.microsoft.com/office/drawing/2018/sketchyshapes" sd="1219033472">
                    <a:prstGeom prst="ellipse">
                      <a:avLst/>
                    </a:prstGeom>
                    <ask:type>
                      <ask:lineSketchCurved/>
                    </ask:type>
                  </ask:lineSketchStyleProps>
                </a:ext>
              </a:extLst>
            </a:ln>
            <a:effectLst>
              <a:outerShdw blurRad="203200" dist="38100" dir="3000000" sx="104000" sy="104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  <p:sp>
          <p:nvSpPr>
            <p:cNvPr id="7" name="תיבת טקסט 6">
              <a:extLst>
                <a:ext uri="{FF2B5EF4-FFF2-40B4-BE49-F238E27FC236}">
                  <a16:creationId xmlns:a16="http://schemas.microsoft.com/office/drawing/2014/main" id="{A904FCE3-90AD-F9A6-4D83-2C2E5B9D530A}"/>
                </a:ext>
              </a:extLst>
            </p:cNvPr>
            <p:cNvSpPr txBox="1"/>
            <p:nvPr/>
          </p:nvSpPr>
          <p:spPr>
            <a:xfrm>
              <a:off x="5686689" y="1405713"/>
              <a:ext cx="486713" cy="707886"/>
            </a:xfrm>
            <a:prstGeom prst="rect">
              <a:avLst/>
            </a:prstGeom>
            <a:noFill/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square">
              <a:spAutoFit/>
            </a:bodyPr>
            <a:lstStyle/>
            <a:p>
              <a:pPr lvl="0" algn="ctr"/>
              <a:r>
                <a:rPr lang="he-IL" sz="4000" dirty="0">
                  <a:solidFill>
                    <a:schemeClr val="bg1"/>
                  </a:solidFill>
                  <a:effectLst>
                    <a:outerShdw blurRad="190500" dist="38100" dir="2700000" sx="102000" sy="102000" algn="tl" rotWithShape="0">
                      <a:prstClr val="black">
                        <a:alpha val="40000"/>
                      </a:prstClr>
                    </a:outerShdw>
                  </a:effectLst>
                  <a:latin typeface="Talent FS Liver" panose="020B0604020202020204" charset="-79"/>
                  <a:cs typeface="Talent FS Liver" panose="020B0604020202020204" charset="-79"/>
                </a:rPr>
                <a:t>9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812558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18C39E-EF81-07DA-6097-5543F45849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תמונה 3">
            <a:extLst>
              <a:ext uri="{FF2B5EF4-FFF2-40B4-BE49-F238E27FC236}">
                <a16:creationId xmlns:a16="http://schemas.microsoft.com/office/drawing/2014/main" id="{1AB048F2-0CD4-D968-C77D-F3052A867F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4" name="תמונה 13">
            <a:extLst>
              <a:ext uri="{FF2B5EF4-FFF2-40B4-BE49-F238E27FC236}">
                <a16:creationId xmlns:a16="http://schemas.microsoft.com/office/drawing/2014/main" id="{8750B2A8-8598-EBB3-EC49-0F44B81E79D6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19" r="20774"/>
          <a:stretch>
            <a:fillRect/>
          </a:stretch>
        </p:blipFill>
        <p:spPr>
          <a:xfrm rot="10800000" flipH="1">
            <a:off x="0" y="3968022"/>
            <a:ext cx="12192000" cy="3416319"/>
          </a:xfrm>
          <a:prstGeom prst="rect">
            <a:avLst/>
          </a:prstGeom>
        </p:spPr>
      </p:pic>
      <p:pic>
        <p:nvPicPr>
          <p:cNvPr id="8" name="תמונה 7">
            <a:extLst>
              <a:ext uri="{FF2B5EF4-FFF2-40B4-BE49-F238E27FC236}">
                <a16:creationId xmlns:a16="http://schemas.microsoft.com/office/drawing/2014/main" id="{DC887A65-39BA-87C9-D534-56CE2DB55AD5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8449" y="-350196"/>
            <a:ext cx="3171825" cy="4486595"/>
          </a:xfrm>
          <a:prstGeom prst="rect">
            <a:avLst/>
          </a:prstGeom>
        </p:spPr>
      </p:pic>
      <p:pic>
        <p:nvPicPr>
          <p:cNvPr id="11" name="תמונה 10">
            <a:extLst>
              <a:ext uri="{FF2B5EF4-FFF2-40B4-BE49-F238E27FC236}">
                <a16:creationId xmlns:a16="http://schemas.microsoft.com/office/drawing/2014/main" id="{9725B242-5D9E-162D-BF13-53EBD7268D9E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71673" b="96852" l="80370" r="97819">
                        <a14:backgroundMark x1="94563" y1="74111" x2="94500" y2="78333"/>
                        <a14:backgroundMark x1="91750" y1="78000" x2="92500" y2="8444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8189" t="68526"/>
          <a:stretch/>
        </p:blipFill>
        <p:spPr>
          <a:xfrm>
            <a:off x="2489199" y="1170220"/>
            <a:ext cx="1945940" cy="1579510"/>
          </a:xfrm>
          <a:prstGeom prst="rect">
            <a:avLst/>
          </a:prstGeom>
        </p:spPr>
      </p:pic>
      <p:grpSp>
        <p:nvGrpSpPr>
          <p:cNvPr id="6" name="קבוצה 5">
            <a:extLst>
              <a:ext uri="{FF2B5EF4-FFF2-40B4-BE49-F238E27FC236}">
                <a16:creationId xmlns:a16="http://schemas.microsoft.com/office/drawing/2014/main" id="{A9C9F0F3-F1E6-EB65-CE13-256B3F015D8A}"/>
              </a:ext>
            </a:extLst>
          </p:cNvPr>
          <p:cNvGrpSpPr/>
          <p:nvPr/>
        </p:nvGrpSpPr>
        <p:grpSpPr>
          <a:xfrm>
            <a:off x="1338114" y="4551190"/>
            <a:ext cx="9515772" cy="2785370"/>
            <a:chOff x="1338114" y="4551190"/>
            <a:chExt cx="9515772" cy="2785370"/>
          </a:xfrm>
        </p:grpSpPr>
        <p:grpSp>
          <p:nvGrpSpPr>
            <p:cNvPr id="3" name="קבוצה 2">
              <a:extLst>
                <a:ext uri="{FF2B5EF4-FFF2-40B4-BE49-F238E27FC236}">
                  <a16:creationId xmlns:a16="http://schemas.microsoft.com/office/drawing/2014/main" id="{FDB9D8B8-78E3-1F27-AA0A-2A096BC03A52}"/>
                </a:ext>
              </a:extLst>
            </p:cNvPr>
            <p:cNvGrpSpPr/>
            <p:nvPr/>
          </p:nvGrpSpPr>
          <p:grpSpPr>
            <a:xfrm>
              <a:off x="1338114" y="5308666"/>
              <a:ext cx="9039225" cy="1677494"/>
              <a:chOff x="1338114" y="5308666"/>
              <a:chExt cx="9039225" cy="1677494"/>
            </a:xfrm>
          </p:grpSpPr>
          <p:sp>
            <p:nvSpPr>
              <p:cNvPr id="16" name="מלבן: פינות מעוגלות 15">
                <a:extLst>
                  <a:ext uri="{FF2B5EF4-FFF2-40B4-BE49-F238E27FC236}">
                    <a16:creationId xmlns:a16="http://schemas.microsoft.com/office/drawing/2014/main" id="{CDF33125-3AE4-2EEA-9363-8D621B38E7EA}"/>
                  </a:ext>
                </a:extLst>
              </p:cNvPr>
              <p:cNvSpPr/>
              <p:nvPr/>
            </p:nvSpPr>
            <p:spPr>
              <a:xfrm>
                <a:off x="1757680" y="5308666"/>
                <a:ext cx="8453120" cy="965200"/>
              </a:xfrm>
              <a:custGeom>
                <a:avLst/>
                <a:gdLst>
                  <a:gd name="csX0" fmla="*/ 0 w 8453120"/>
                  <a:gd name="csY0" fmla="*/ 482600 h 965200"/>
                  <a:gd name="csX1" fmla="*/ 482600 w 8453120"/>
                  <a:gd name="csY1" fmla="*/ 0 h 965200"/>
                  <a:gd name="csX2" fmla="*/ 7970520 w 8453120"/>
                  <a:gd name="csY2" fmla="*/ 0 h 965200"/>
                  <a:gd name="csX3" fmla="*/ 8453120 w 8453120"/>
                  <a:gd name="csY3" fmla="*/ 482600 h 965200"/>
                  <a:gd name="csX4" fmla="*/ 8453120 w 8453120"/>
                  <a:gd name="csY4" fmla="*/ 482600 h 965200"/>
                  <a:gd name="csX5" fmla="*/ 7970520 w 8453120"/>
                  <a:gd name="csY5" fmla="*/ 965200 h 965200"/>
                  <a:gd name="csX6" fmla="*/ 482600 w 8453120"/>
                  <a:gd name="csY6" fmla="*/ 965200 h 965200"/>
                  <a:gd name="csX7" fmla="*/ 0 w 8453120"/>
                  <a:gd name="csY7" fmla="*/ 482600 h 965200"/>
                </a:gdLst>
                <a:ahLst/>
                <a:cxnLst>
                  <a:cxn ang="0">
                    <a:pos x="csX0" y="csY0"/>
                  </a:cxn>
                  <a:cxn ang="0">
                    <a:pos x="csX1" y="csY1"/>
                  </a:cxn>
                  <a:cxn ang="0">
                    <a:pos x="csX2" y="csY2"/>
                  </a:cxn>
                  <a:cxn ang="0">
                    <a:pos x="csX3" y="csY3"/>
                  </a:cxn>
                  <a:cxn ang="0">
                    <a:pos x="csX4" y="csY4"/>
                  </a:cxn>
                  <a:cxn ang="0">
                    <a:pos x="csX5" y="csY5"/>
                  </a:cxn>
                  <a:cxn ang="0">
                    <a:pos x="csX6" y="csY6"/>
                  </a:cxn>
                  <a:cxn ang="0">
                    <a:pos x="csX7" y="csY7"/>
                  </a:cxn>
                </a:cxnLst>
                <a:rect l="l" t="t" r="r" b="b"/>
                <a:pathLst>
                  <a:path w="8453120" h="965200" fill="none" extrusionOk="0">
                    <a:moveTo>
                      <a:pt x="0" y="482600"/>
                    </a:moveTo>
                    <a:cubicBezTo>
                      <a:pt x="-5232" y="235641"/>
                      <a:pt x="203643" y="-24781"/>
                      <a:pt x="482600" y="0"/>
                    </a:cubicBezTo>
                    <a:cubicBezTo>
                      <a:pt x="2736988" y="130666"/>
                      <a:pt x="4719855" y="-80948"/>
                      <a:pt x="7970520" y="0"/>
                    </a:cubicBezTo>
                    <a:cubicBezTo>
                      <a:pt x="8256180" y="-33903"/>
                      <a:pt x="8467040" y="255212"/>
                      <a:pt x="8453120" y="482600"/>
                    </a:cubicBezTo>
                    <a:lnTo>
                      <a:pt x="8453120" y="482600"/>
                    </a:lnTo>
                    <a:cubicBezTo>
                      <a:pt x="8446785" y="784682"/>
                      <a:pt x="8241455" y="984689"/>
                      <a:pt x="7970520" y="965200"/>
                    </a:cubicBezTo>
                    <a:cubicBezTo>
                      <a:pt x="6920328" y="961426"/>
                      <a:pt x="1656925" y="929496"/>
                      <a:pt x="482600" y="965200"/>
                    </a:cubicBezTo>
                    <a:cubicBezTo>
                      <a:pt x="237488" y="956908"/>
                      <a:pt x="162" y="722991"/>
                      <a:pt x="0" y="482600"/>
                    </a:cubicBezTo>
                    <a:close/>
                  </a:path>
                  <a:path w="8453120" h="965200" stroke="0" extrusionOk="0">
                    <a:moveTo>
                      <a:pt x="0" y="482600"/>
                    </a:moveTo>
                    <a:cubicBezTo>
                      <a:pt x="1380" y="212320"/>
                      <a:pt x="199135" y="-4193"/>
                      <a:pt x="482600" y="0"/>
                    </a:cubicBezTo>
                    <a:cubicBezTo>
                      <a:pt x="3952720" y="164058"/>
                      <a:pt x="5558485" y="108340"/>
                      <a:pt x="7970520" y="0"/>
                    </a:cubicBezTo>
                    <a:cubicBezTo>
                      <a:pt x="8239227" y="-13594"/>
                      <a:pt x="8449281" y="191013"/>
                      <a:pt x="8453120" y="482600"/>
                    </a:cubicBezTo>
                    <a:lnTo>
                      <a:pt x="8453120" y="482600"/>
                    </a:lnTo>
                    <a:cubicBezTo>
                      <a:pt x="8442077" y="746504"/>
                      <a:pt x="8235251" y="1001914"/>
                      <a:pt x="7970520" y="965200"/>
                    </a:cubicBezTo>
                    <a:cubicBezTo>
                      <a:pt x="6686304" y="1034578"/>
                      <a:pt x="2026730" y="917064"/>
                      <a:pt x="482600" y="965200"/>
                    </a:cubicBezTo>
                    <a:cubicBezTo>
                      <a:pt x="178655" y="997587"/>
                      <a:pt x="-22187" y="759160"/>
                      <a:pt x="0" y="482600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solidFill>
                  <a:schemeClr val="bg1"/>
                </a:solidFill>
                <a:extLst>
                  <a:ext uri="{C807C97D-BFC1-408E-A445-0C87EB9F89A2}">
                    <ask:lineSketchStyleProps xmlns:ask="http://schemas.microsoft.com/office/drawing/2018/sketchyshapes" sd="2834375569">
                      <a:prstGeom prst="roundRect">
                        <a:avLst>
                          <a:gd name="adj" fmla="val 50000"/>
                        </a:avLst>
                      </a:prstGeom>
                      <ask:type>
                        <ask:lineSketchCurved/>
                      </ask:type>
                    </ask:lineSketchStyleProps>
                  </a:ext>
                </a:extLst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1" anchor="ctr"/>
              <a:lstStyle/>
              <a:p>
                <a:pPr algn="ctr"/>
                <a:endParaRPr lang="he-IL"/>
              </a:p>
            </p:txBody>
          </p:sp>
          <p:sp>
            <p:nvSpPr>
              <p:cNvPr id="12" name="תיבת טקסט 11">
                <a:extLst>
                  <a:ext uri="{FF2B5EF4-FFF2-40B4-BE49-F238E27FC236}">
                    <a16:creationId xmlns:a16="http://schemas.microsoft.com/office/drawing/2014/main" id="{F42DB7BC-746D-54BC-3012-AC58FEFBC390}"/>
                  </a:ext>
                </a:extLst>
              </p:cNvPr>
              <p:cNvSpPr txBox="1"/>
              <p:nvPr/>
            </p:nvSpPr>
            <p:spPr>
              <a:xfrm>
                <a:off x="1338114" y="5478055"/>
                <a:ext cx="9039225" cy="150810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lvl="0" algn="ctr"/>
                <a:r>
                  <a:rPr lang="he-IL" sz="4400" dirty="0">
                    <a:gradFill>
                      <a:gsLst>
                        <a:gs pos="70000">
                          <a:srgbClr val="300063"/>
                        </a:gs>
                        <a:gs pos="52000">
                          <a:srgbClr val="4F207A"/>
                        </a:gs>
                        <a:gs pos="28000">
                          <a:srgbClr val="52267C"/>
                        </a:gs>
                      </a:gsLst>
                      <a:lin ang="0" scaled="1"/>
                    </a:gradFill>
                    <a:latin typeface="Talent FS Liver" panose="020B0604020202020204" charset="-79"/>
                    <a:cs typeface="Talent FS Liver" panose="020B0604020202020204" charset="-79"/>
                  </a:rPr>
                  <a:t>אילו עוד מתנות ניתן לרבי?</a:t>
                </a:r>
              </a:p>
              <a:p>
                <a:pPr marL="0" marR="0" lvl="0" indent="0" algn="ctr" defTabSz="914400" rtl="1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he-IL" sz="4800" b="0" i="0" u="none" strike="noStrike" kern="1200" cap="none" spc="0" normalizeH="0" baseline="0" noProof="0" dirty="0">
                  <a:ln>
                    <a:noFill/>
                  </a:ln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effectLst/>
                  <a:uLnTx/>
                  <a:uFillTx/>
                  <a:latin typeface="Talent FS Liver" panose="020B0604020202020204" charset="-79"/>
                  <a:cs typeface="Talent FS Liver" panose="020B0604020202020204" charset="-79"/>
                </a:endParaRPr>
              </a:p>
            </p:txBody>
          </p:sp>
        </p:grpSp>
        <p:pic>
          <p:nvPicPr>
            <p:cNvPr id="15" name="תמונה 14">
              <a:extLst>
                <a:ext uri="{FF2B5EF4-FFF2-40B4-BE49-F238E27FC236}">
                  <a16:creationId xmlns:a16="http://schemas.microsoft.com/office/drawing/2014/main" id="{43D621FC-9ED1-34E7-1F32-F55DF3C96301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rcRect/>
            <a:stretch/>
          </p:blipFill>
          <p:spPr>
            <a:xfrm>
              <a:off x="9291197" y="4551190"/>
              <a:ext cx="1562689" cy="2785370"/>
            </a:xfrm>
            <a:prstGeom prst="rect">
              <a:avLst/>
            </a:prstGeom>
          </p:spPr>
        </p:pic>
      </p:grpSp>
      <p:grpSp>
        <p:nvGrpSpPr>
          <p:cNvPr id="2" name="קבוצה 1">
            <a:extLst>
              <a:ext uri="{FF2B5EF4-FFF2-40B4-BE49-F238E27FC236}">
                <a16:creationId xmlns:a16="http://schemas.microsoft.com/office/drawing/2014/main" id="{C95BF0FA-4AB4-99FE-3330-55488F68E05E}"/>
              </a:ext>
            </a:extLst>
          </p:cNvPr>
          <p:cNvGrpSpPr/>
          <p:nvPr/>
        </p:nvGrpSpPr>
        <p:grpSpPr>
          <a:xfrm>
            <a:off x="-560748" y="1087088"/>
            <a:ext cx="13062142" cy="4221578"/>
            <a:chOff x="-560748" y="1087088"/>
            <a:chExt cx="13062142" cy="4221578"/>
          </a:xfrm>
        </p:grpSpPr>
        <p:pic>
          <p:nvPicPr>
            <p:cNvPr id="5" name="תמונה 4">
              <a:extLst>
                <a:ext uri="{FF2B5EF4-FFF2-40B4-BE49-F238E27FC236}">
                  <a16:creationId xmlns:a16="http://schemas.microsoft.com/office/drawing/2014/main" id="{75D71B12-60BE-9ECD-B4E6-5CDEA8686531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rcRect t="52636" b="11159"/>
            <a:stretch>
              <a:fillRect/>
            </a:stretch>
          </p:blipFill>
          <p:spPr>
            <a:xfrm>
              <a:off x="-560748" y="2136710"/>
              <a:ext cx="5840694" cy="3171956"/>
            </a:xfrm>
            <a:prstGeom prst="rect">
              <a:avLst/>
            </a:prstGeom>
            <a:effectLst>
              <a:glow rad="1905000">
                <a:schemeClr val="bg1">
                  <a:alpha val="40000"/>
                </a:schemeClr>
              </a:glow>
            </a:effectLst>
          </p:spPr>
        </p:pic>
        <p:sp>
          <p:nvSpPr>
            <p:cNvPr id="10" name="תיבת טקסט 9">
              <a:extLst>
                <a:ext uri="{FF2B5EF4-FFF2-40B4-BE49-F238E27FC236}">
                  <a16:creationId xmlns:a16="http://schemas.microsoft.com/office/drawing/2014/main" id="{19BB7F97-090A-3DF3-A7CB-7B88E5BF5FCB}"/>
                </a:ext>
              </a:extLst>
            </p:cNvPr>
            <p:cNvSpPr txBox="1"/>
            <p:nvPr/>
          </p:nvSpPr>
          <p:spPr>
            <a:xfrm>
              <a:off x="3462169" y="1087088"/>
              <a:ext cx="9039225" cy="341632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lvl="0" algn="ctr"/>
              <a:r>
                <a:rPr lang="he-IL" sz="4800" dirty="0">
                  <a:solidFill>
                    <a:prstClr val="white"/>
                  </a:solidFill>
                  <a:effectLst>
                    <a:outerShdw blurRad="584200" dist="38100" dir="2700000" sx="102000" sy="102000" algn="tl" rotWithShape="0">
                      <a:prstClr val="black">
                        <a:alpha val="40000"/>
                      </a:prstClr>
                    </a:outerShdw>
                  </a:effectLst>
                  <a:latin typeface="Talent FS Liver" pitchFamily="2" charset="-79"/>
                  <a:cs typeface="Talent FS Liver" pitchFamily="2" charset="-79"/>
                </a:rPr>
                <a:t>וואו, איזו קופסת מתנה </a:t>
              </a:r>
              <a:br>
                <a:rPr lang="en-US" sz="4800" dirty="0">
                  <a:solidFill>
                    <a:prstClr val="white"/>
                  </a:solidFill>
                  <a:effectLst>
                    <a:outerShdw blurRad="584200" dist="38100" dir="2700000" sx="102000" sy="102000" algn="tl" rotWithShape="0">
                      <a:prstClr val="black">
                        <a:alpha val="40000"/>
                      </a:prstClr>
                    </a:outerShdw>
                  </a:effectLst>
                  <a:latin typeface="Talent FS Liver" pitchFamily="2" charset="-79"/>
                  <a:cs typeface="Talent FS Liver" pitchFamily="2" charset="-79"/>
                </a:rPr>
              </a:br>
              <a:r>
                <a:rPr lang="he-IL" sz="4800" dirty="0">
                  <a:solidFill>
                    <a:prstClr val="white"/>
                  </a:solidFill>
                  <a:effectLst>
                    <a:outerShdw blurRad="584200" dist="38100" dir="2700000" sx="102000" sy="102000" algn="tl" rotWithShape="0">
                      <a:prstClr val="black">
                        <a:alpha val="40000"/>
                      </a:prstClr>
                    </a:outerShdw>
                  </a:effectLst>
                  <a:latin typeface="Talent FS Liver" pitchFamily="2" charset="-79"/>
                  <a:cs typeface="Talent FS Liver" pitchFamily="2" charset="-79"/>
                </a:rPr>
                <a:t>מיוחדת יצרתם! </a:t>
              </a:r>
            </a:p>
            <a:p>
              <a:pPr lvl="0" algn="ctr"/>
              <a:r>
                <a:rPr lang="he-IL" sz="40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Extra-light" panose="020B0604020202020204" charset="-79"/>
                  <a:cs typeface="Talent FS Extra-light" panose="020B0604020202020204" charset="-79"/>
                </a:rPr>
                <a:t>באמצעות לימוד ענייני חג הפסח </a:t>
              </a:r>
            </a:p>
            <a:p>
              <a:pPr lvl="0" algn="ctr"/>
              <a:r>
                <a:rPr lang="he-IL" sz="40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Extra-light" panose="020B0604020202020204" charset="-79"/>
                  <a:cs typeface="Talent FS Extra-light" panose="020B0604020202020204" charset="-79"/>
                </a:rPr>
                <a:t>יצרתם והכנתם מתנה מיוחדת.</a:t>
              </a:r>
            </a:p>
            <a:p>
              <a:pPr marL="0" marR="0" lvl="0" indent="0" algn="ctr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he-IL" sz="4000" b="0" i="0" u="none" strike="noStrike" kern="1200" cap="none" spc="0" normalizeH="0" baseline="0" noProof="0" dirty="0">
                <a:ln>
                  <a:noFill/>
                </a:ln>
                <a:gradFill>
                  <a:gsLst>
                    <a:gs pos="70000">
                      <a:srgbClr val="300063"/>
                    </a:gs>
                    <a:gs pos="52000">
                      <a:srgbClr val="4F207A"/>
                    </a:gs>
                    <a:gs pos="28000">
                      <a:srgbClr val="52267C"/>
                    </a:gs>
                  </a:gsLst>
                  <a:lin ang="0" scaled="1"/>
                </a:gradFill>
                <a:effectLst/>
                <a:uLnTx/>
                <a:uFillTx/>
                <a:latin typeface="Talent FS Liver" pitchFamily="2" charset="-79"/>
                <a:ea typeface="+mn-ea"/>
                <a:cs typeface="Talent FS Liver" pitchFamily="2" charset="-79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034064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53F9D6-667B-2716-1C65-ED084DCFED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תמונה 4">
            <a:extLst>
              <a:ext uri="{FF2B5EF4-FFF2-40B4-BE49-F238E27FC236}">
                <a16:creationId xmlns:a16="http://schemas.microsoft.com/office/drawing/2014/main" id="{314FD307-0140-284C-619B-8B3D790A671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02" y="0"/>
            <a:ext cx="12192000" cy="6858000"/>
          </a:xfrm>
          <a:prstGeom prst="rect">
            <a:avLst/>
          </a:prstGeom>
        </p:spPr>
      </p:pic>
      <p:grpSp>
        <p:nvGrpSpPr>
          <p:cNvPr id="2" name="קבוצה 1">
            <a:extLst>
              <a:ext uri="{FF2B5EF4-FFF2-40B4-BE49-F238E27FC236}">
                <a16:creationId xmlns:a16="http://schemas.microsoft.com/office/drawing/2014/main" id="{33DB189D-B38B-4D15-5B11-23091FA07237}"/>
              </a:ext>
            </a:extLst>
          </p:cNvPr>
          <p:cNvGrpSpPr/>
          <p:nvPr/>
        </p:nvGrpSpPr>
        <p:grpSpPr>
          <a:xfrm>
            <a:off x="-559435" y="944188"/>
            <a:ext cx="13554075" cy="3600986"/>
            <a:chOff x="-559435" y="944188"/>
            <a:chExt cx="13554075" cy="3600986"/>
          </a:xfrm>
        </p:grpSpPr>
        <p:sp>
          <p:nvSpPr>
            <p:cNvPr id="6" name="מלבן 5">
              <a:extLst>
                <a:ext uri="{FF2B5EF4-FFF2-40B4-BE49-F238E27FC236}">
                  <a16:creationId xmlns:a16="http://schemas.microsoft.com/office/drawing/2014/main" id="{AEA453A2-5879-FC73-91F5-ACEA7FD23B09}"/>
                </a:ext>
              </a:extLst>
            </p:cNvPr>
            <p:cNvSpPr/>
            <p:nvPr/>
          </p:nvSpPr>
          <p:spPr>
            <a:xfrm>
              <a:off x="-559435" y="944188"/>
              <a:ext cx="13554075" cy="331703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marL="0" marR="0" lvl="0" indent="0" algn="ctr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he-IL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endParaRPr>
            </a:p>
          </p:txBody>
        </p:sp>
        <p:sp>
          <p:nvSpPr>
            <p:cNvPr id="3" name="תיבת טקסט 2">
              <a:extLst>
                <a:ext uri="{FF2B5EF4-FFF2-40B4-BE49-F238E27FC236}">
                  <a16:creationId xmlns:a16="http://schemas.microsoft.com/office/drawing/2014/main" id="{B61A9DE3-F1D8-E451-1672-91DADED0120B}"/>
                </a:ext>
              </a:extLst>
            </p:cNvPr>
            <p:cNvSpPr txBox="1"/>
            <p:nvPr/>
          </p:nvSpPr>
          <p:spPr>
            <a:xfrm>
              <a:off x="759577" y="944188"/>
              <a:ext cx="10701850" cy="360098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he-IL" sz="2800" b="0" i="0" u="none" strike="noStrike" kern="1200" cap="none" spc="0" normalizeH="0" baseline="0" noProof="0" dirty="0">
                <a:ln>
                  <a:noFill/>
                </a:ln>
                <a:solidFill>
                  <a:srgbClr val="442A72"/>
                </a:solidFill>
                <a:effectLst>
                  <a:outerShdw blurRad="304800" dist="38100" dir="2700000" sx="105000" sy="105000" algn="tl" rotWithShape="0">
                    <a:prstClr val="black">
                      <a:alpha val="23000"/>
                    </a:prstClr>
                  </a:outerShdw>
                </a:effectLst>
                <a:uLnTx/>
                <a:uFillTx/>
                <a:latin typeface="Talent FS Liver" pitchFamily="2" charset="-79"/>
                <a:ea typeface="+mn-ea"/>
                <a:cs typeface="Talent FS Liver" pitchFamily="2" charset="-79"/>
              </a:endParaRPr>
            </a:p>
            <a:p>
              <a:pPr lvl="0" algn="ctr"/>
              <a:r>
                <a:rPr lang="he-IL" sz="4000" dirty="0">
                  <a:solidFill>
                    <a:srgbClr val="442A72"/>
                  </a:solidFill>
                  <a:effectLst>
                    <a:outerShdw blurRad="304800" dist="38100" dir="2700000" sx="105000" sy="105000" algn="tl" rotWithShape="0">
                      <a:prstClr val="black">
                        <a:alpha val="23000"/>
                      </a:prstClr>
                    </a:outerShdw>
                  </a:effectLst>
                  <a:latin typeface="Talent FS Liver" pitchFamily="2" charset="-79"/>
                  <a:cs typeface="Talent FS Liver" pitchFamily="2" charset="-79"/>
                </a:rPr>
                <a:t>כעת נתחיל במשחק, </a:t>
              </a:r>
              <a:br>
                <a:rPr lang="en-US" sz="4000" dirty="0">
                  <a:solidFill>
                    <a:srgbClr val="442A72"/>
                  </a:solidFill>
                  <a:effectLst>
                    <a:outerShdw blurRad="304800" dist="38100" dir="2700000" sx="105000" sy="105000" algn="tl" rotWithShape="0">
                      <a:prstClr val="black">
                        <a:alpha val="23000"/>
                      </a:prstClr>
                    </a:outerShdw>
                  </a:effectLst>
                  <a:latin typeface="Talent FS Liver" pitchFamily="2" charset="-79"/>
                  <a:cs typeface="Talent FS Liver" pitchFamily="2" charset="-79"/>
                </a:rPr>
              </a:br>
              <a:r>
                <a:rPr lang="he-IL" sz="4000" dirty="0">
                  <a:solidFill>
                    <a:srgbClr val="442A72"/>
                  </a:solidFill>
                  <a:effectLst>
                    <a:outerShdw blurRad="304800" dist="38100" dir="2700000" sx="105000" sy="105000" algn="tl" rotWithShape="0">
                      <a:prstClr val="black">
                        <a:alpha val="23000"/>
                      </a:prstClr>
                    </a:outerShdw>
                  </a:effectLst>
                  <a:latin typeface="Talent FS Liver" pitchFamily="2" charset="-79"/>
                  <a:cs typeface="Talent FS Liver" pitchFamily="2" charset="-79"/>
                </a:rPr>
                <a:t>בו נעניק לרבי מתנות מיוחדות- החלטות טובות שנעשה עוד היום כמתנה לרבי.</a:t>
              </a:r>
            </a:p>
            <a:p>
              <a:pPr lvl="0" algn="ctr"/>
              <a:r>
                <a:rPr lang="he-IL" sz="4000" dirty="0">
                  <a:solidFill>
                    <a:srgbClr val="442A72"/>
                  </a:solidFill>
                  <a:effectLst>
                    <a:outerShdw blurRad="304800" dist="38100" dir="2700000" sx="105000" sy="105000" algn="tl" rotWithShape="0">
                      <a:prstClr val="black">
                        <a:alpha val="23000"/>
                      </a:prstClr>
                    </a:outerShdw>
                  </a:effectLst>
                  <a:latin typeface="Talent FS Liver" pitchFamily="2" charset="-79"/>
                  <a:cs typeface="Talent FS Liver" pitchFamily="2" charset="-79"/>
                </a:rPr>
                <a:t>עקבו אחר ההוראות.</a:t>
              </a:r>
            </a:p>
            <a:p>
              <a:pPr lvl="0" algn="ctr"/>
              <a:endParaRPr lang="he-IL" sz="4000" dirty="0">
                <a:solidFill>
                  <a:srgbClr val="442A72"/>
                </a:solidFill>
                <a:effectLst>
                  <a:outerShdw blurRad="304800" dist="38100" dir="2700000" sx="105000" sy="105000" algn="tl" rotWithShape="0">
                    <a:prstClr val="black">
                      <a:alpha val="23000"/>
                    </a:prstClr>
                  </a:outerShdw>
                </a:effectLst>
                <a:latin typeface="Talent FS Liver" pitchFamily="2" charset="-79"/>
                <a:cs typeface="Talent FS Liver" pitchFamily="2" charset="-79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5452637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תמונה 4">
            <a:extLst>
              <a:ext uri="{FF2B5EF4-FFF2-40B4-BE49-F238E27FC236}">
                <a16:creationId xmlns:a16="http://schemas.microsoft.com/office/drawing/2014/main" id="{CD3CFA98-477E-45C0-A7D0-0EC09A7691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02" y="0"/>
            <a:ext cx="12192000" cy="6858000"/>
          </a:xfrm>
          <a:prstGeom prst="rect">
            <a:avLst/>
          </a:prstGeom>
        </p:spPr>
      </p:pic>
      <p:grpSp>
        <p:nvGrpSpPr>
          <p:cNvPr id="10" name="קבוצה 9">
            <a:extLst>
              <a:ext uri="{FF2B5EF4-FFF2-40B4-BE49-F238E27FC236}">
                <a16:creationId xmlns:a16="http://schemas.microsoft.com/office/drawing/2014/main" id="{276492AE-5392-B766-3010-FE5294E665C7}"/>
              </a:ext>
            </a:extLst>
          </p:cNvPr>
          <p:cNvGrpSpPr/>
          <p:nvPr/>
        </p:nvGrpSpPr>
        <p:grpSpPr>
          <a:xfrm>
            <a:off x="293495" y="1743338"/>
            <a:ext cx="5367227" cy="3459972"/>
            <a:chOff x="293495" y="1743338"/>
            <a:chExt cx="5367227" cy="3459972"/>
          </a:xfrm>
        </p:grpSpPr>
        <p:sp>
          <p:nvSpPr>
            <p:cNvPr id="7" name="מלבן 6">
              <a:extLst>
                <a:ext uri="{FF2B5EF4-FFF2-40B4-BE49-F238E27FC236}">
                  <a16:creationId xmlns:a16="http://schemas.microsoft.com/office/drawing/2014/main" id="{70D6BB59-6B3E-248A-18AF-2320F25C7251}"/>
                </a:ext>
              </a:extLst>
            </p:cNvPr>
            <p:cNvSpPr/>
            <p:nvPr/>
          </p:nvSpPr>
          <p:spPr>
            <a:xfrm>
              <a:off x="293495" y="3518851"/>
              <a:ext cx="5329362" cy="1684459"/>
            </a:xfrm>
            <a:custGeom>
              <a:avLst/>
              <a:gdLst>
                <a:gd name="csX0" fmla="*/ 0 w 5329362"/>
                <a:gd name="csY0" fmla="*/ 0 h 1674299"/>
                <a:gd name="csX1" fmla="*/ 5329362 w 5329362"/>
                <a:gd name="csY1" fmla="*/ 0 h 1674299"/>
                <a:gd name="csX2" fmla="*/ 5329362 w 5329362"/>
                <a:gd name="csY2" fmla="*/ 1674299 h 1674299"/>
                <a:gd name="csX3" fmla="*/ 0 w 5329362"/>
                <a:gd name="csY3" fmla="*/ 1674299 h 1674299"/>
                <a:gd name="csX4" fmla="*/ 0 w 5329362"/>
                <a:gd name="csY4" fmla="*/ 0 h 1674299"/>
                <a:gd name="csX0" fmla="*/ 264160 w 5329362"/>
                <a:gd name="csY0" fmla="*/ 0 h 1684459"/>
                <a:gd name="csX1" fmla="*/ 5329362 w 5329362"/>
                <a:gd name="csY1" fmla="*/ 10160 h 1684459"/>
                <a:gd name="csX2" fmla="*/ 5329362 w 5329362"/>
                <a:gd name="csY2" fmla="*/ 1684459 h 1684459"/>
                <a:gd name="csX3" fmla="*/ 0 w 5329362"/>
                <a:gd name="csY3" fmla="*/ 1684459 h 1684459"/>
                <a:gd name="csX4" fmla="*/ 264160 w 5329362"/>
                <a:gd name="csY4" fmla="*/ 0 h 1684459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5329362" h="1684459">
                  <a:moveTo>
                    <a:pt x="264160" y="0"/>
                  </a:moveTo>
                  <a:lnTo>
                    <a:pt x="5329362" y="10160"/>
                  </a:lnTo>
                  <a:lnTo>
                    <a:pt x="5329362" y="1684459"/>
                  </a:lnTo>
                  <a:lnTo>
                    <a:pt x="0" y="1684459"/>
                  </a:lnTo>
                  <a:lnTo>
                    <a:pt x="26416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marL="0" marR="0" lvl="0" indent="0" algn="ctr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he-IL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endParaRPr>
            </a:p>
          </p:txBody>
        </p:sp>
        <p:sp>
          <p:nvSpPr>
            <p:cNvPr id="3" name="מלבן 2">
              <a:extLst>
                <a:ext uri="{FF2B5EF4-FFF2-40B4-BE49-F238E27FC236}">
                  <a16:creationId xmlns:a16="http://schemas.microsoft.com/office/drawing/2014/main" id="{4B5CEF6E-0EB2-FFF5-CB10-F53DEF350F90}"/>
                </a:ext>
              </a:extLst>
            </p:cNvPr>
            <p:cNvSpPr/>
            <p:nvPr/>
          </p:nvSpPr>
          <p:spPr>
            <a:xfrm>
              <a:off x="647504" y="1743338"/>
              <a:ext cx="5013218" cy="1595812"/>
            </a:xfrm>
            <a:custGeom>
              <a:avLst/>
              <a:gdLst>
                <a:gd name="csX0" fmla="*/ 0 w 4728738"/>
                <a:gd name="csY0" fmla="*/ 0 h 1595812"/>
                <a:gd name="csX1" fmla="*/ 4728738 w 4728738"/>
                <a:gd name="csY1" fmla="*/ 0 h 1595812"/>
                <a:gd name="csX2" fmla="*/ 4728738 w 4728738"/>
                <a:gd name="csY2" fmla="*/ 1595812 h 1595812"/>
                <a:gd name="csX3" fmla="*/ 0 w 4728738"/>
                <a:gd name="csY3" fmla="*/ 1595812 h 1595812"/>
                <a:gd name="csX4" fmla="*/ 0 w 4728738"/>
                <a:gd name="csY4" fmla="*/ 0 h 1595812"/>
                <a:gd name="csX0" fmla="*/ 284480 w 5013218"/>
                <a:gd name="csY0" fmla="*/ 0 h 1595812"/>
                <a:gd name="csX1" fmla="*/ 5013218 w 5013218"/>
                <a:gd name="csY1" fmla="*/ 0 h 1595812"/>
                <a:gd name="csX2" fmla="*/ 5013218 w 5013218"/>
                <a:gd name="csY2" fmla="*/ 1595812 h 1595812"/>
                <a:gd name="csX3" fmla="*/ 0 w 5013218"/>
                <a:gd name="csY3" fmla="*/ 1595812 h 1595812"/>
                <a:gd name="csX4" fmla="*/ 284480 w 5013218"/>
                <a:gd name="csY4" fmla="*/ 0 h 159581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5013218" h="1595812">
                  <a:moveTo>
                    <a:pt x="284480" y="0"/>
                  </a:moveTo>
                  <a:lnTo>
                    <a:pt x="5013218" y="0"/>
                  </a:lnTo>
                  <a:lnTo>
                    <a:pt x="5013218" y="1595812"/>
                  </a:lnTo>
                  <a:lnTo>
                    <a:pt x="0" y="1595812"/>
                  </a:lnTo>
                  <a:lnTo>
                    <a:pt x="28448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marL="0" marR="0" lvl="0" indent="0" algn="ctr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he-IL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endParaRPr>
            </a:p>
          </p:txBody>
        </p:sp>
        <p:sp>
          <p:nvSpPr>
            <p:cNvPr id="2" name="תיבת טקסט 1">
              <a:extLst>
                <a:ext uri="{FF2B5EF4-FFF2-40B4-BE49-F238E27FC236}">
                  <a16:creationId xmlns:a16="http://schemas.microsoft.com/office/drawing/2014/main" id="{160D2351-ADFA-0347-A25E-AC2480FBF26A}"/>
                </a:ext>
              </a:extLst>
            </p:cNvPr>
            <p:cNvSpPr txBox="1"/>
            <p:nvPr/>
          </p:nvSpPr>
          <p:spPr>
            <a:xfrm>
              <a:off x="1038160" y="1843950"/>
              <a:ext cx="4093919" cy="317009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he-IL" sz="3200" dirty="0">
                  <a:solidFill>
                    <a:srgbClr val="442A72"/>
                  </a:solidFill>
                  <a:latin typeface="Talent FS Liver" pitchFamily="2" charset="-79"/>
                  <a:cs typeface="Talent FS Liver" pitchFamily="2" charset="-79"/>
                </a:rPr>
                <a:t>1.</a:t>
              </a:r>
              <a:r>
                <a:rPr lang="he-IL" sz="2800" dirty="0">
                  <a:solidFill>
                    <a:srgbClr val="442A72"/>
                  </a:solidFill>
                  <a:latin typeface="Talent FS Extra-light" panose="020B0604020202020204" charset="-79"/>
                  <a:cs typeface="Talent FS Extra-light" panose="020B0604020202020204" charset="-79"/>
                </a:rPr>
                <a:t> בחרו מתוך הרשימה את ההחלטה שלכם שתבצעו עוד היום.</a:t>
              </a:r>
              <a:br>
                <a:rPr lang="en-US" sz="2800" dirty="0">
                  <a:solidFill>
                    <a:srgbClr val="442A72"/>
                  </a:solidFill>
                  <a:latin typeface="Talent FS Extra-light" panose="020B0604020202020204" charset="-79"/>
                  <a:cs typeface="Talent FS Extra-light" panose="020B0604020202020204" charset="-79"/>
                </a:rPr>
              </a:br>
              <a:r>
                <a:rPr lang="he-IL" sz="2800" dirty="0">
                  <a:solidFill>
                    <a:srgbClr val="442A72"/>
                  </a:solidFill>
                  <a:latin typeface="Talent FS Extra-light" panose="020B0604020202020204" charset="-79"/>
                  <a:cs typeface="Talent FS Extra-light" panose="020B0604020202020204" charset="-79"/>
                </a:rPr>
                <a:t> </a:t>
              </a:r>
              <a:br>
                <a:rPr lang="en-US" sz="2800" dirty="0">
                  <a:solidFill>
                    <a:srgbClr val="442A72"/>
                  </a:solidFill>
                  <a:latin typeface="Talent FS Extra-light" panose="020B0604020202020204" charset="-79"/>
                  <a:cs typeface="Talent FS Extra-light" panose="020B0604020202020204" charset="-79"/>
                </a:rPr>
              </a:br>
              <a:r>
                <a:rPr lang="he-IL" sz="2800" b="1" dirty="0">
                  <a:solidFill>
                    <a:srgbClr val="442A72"/>
                  </a:solidFill>
                  <a:latin typeface="Talent FS Liver" panose="020B0604020202020204" charset="-79"/>
                  <a:cs typeface="Talent FS Liver" panose="020B0604020202020204" charset="-79"/>
                </a:rPr>
                <a:t>2. </a:t>
              </a:r>
              <a:r>
                <a:rPr lang="he-IL" sz="2800" dirty="0">
                  <a:solidFill>
                    <a:srgbClr val="442A72"/>
                  </a:solidFill>
                  <a:latin typeface="Talent FS Extra-light" panose="020B0604020202020204" charset="-79"/>
                  <a:cs typeface="Talent FS Extra-light" panose="020B0604020202020204" charset="-79"/>
                </a:rPr>
                <a:t>כשההחלטה שבחרתם מופיעה- עשו את התנועה </a:t>
              </a:r>
              <a:br>
                <a:rPr lang="en-US" sz="2800" dirty="0">
                  <a:solidFill>
                    <a:srgbClr val="442A72"/>
                  </a:solidFill>
                  <a:latin typeface="Talent FS Extra-light" panose="020B0604020202020204" charset="-79"/>
                  <a:cs typeface="Talent FS Extra-light" panose="020B0604020202020204" charset="-79"/>
                </a:rPr>
              </a:br>
              <a:r>
                <a:rPr lang="he-IL" sz="2800" dirty="0">
                  <a:solidFill>
                    <a:srgbClr val="442A72"/>
                  </a:solidFill>
                  <a:latin typeface="Talent FS Extra-light" panose="020B0604020202020204" charset="-79"/>
                  <a:cs typeface="Talent FS Extra-light" panose="020B0604020202020204" charset="-79"/>
                </a:rPr>
                <a:t>המופיעה על המסך!</a:t>
              </a:r>
            </a:p>
          </p:txBody>
        </p:sp>
      </p:grpSp>
      <p:grpSp>
        <p:nvGrpSpPr>
          <p:cNvPr id="6" name="קבוצה 5">
            <a:extLst>
              <a:ext uri="{FF2B5EF4-FFF2-40B4-BE49-F238E27FC236}">
                <a16:creationId xmlns:a16="http://schemas.microsoft.com/office/drawing/2014/main" id="{31D2DE6D-E249-A626-4C5F-72203937F594}"/>
              </a:ext>
            </a:extLst>
          </p:cNvPr>
          <p:cNvGrpSpPr/>
          <p:nvPr/>
        </p:nvGrpSpPr>
        <p:grpSpPr>
          <a:xfrm>
            <a:off x="3533077" y="215777"/>
            <a:ext cx="8812280" cy="9181162"/>
            <a:chOff x="3533077" y="215777"/>
            <a:chExt cx="8812280" cy="9181162"/>
          </a:xfrm>
        </p:grpSpPr>
        <p:pic>
          <p:nvPicPr>
            <p:cNvPr id="4" name="תמונה 3">
              <a:extLst>
                <a:ext uri="{FF2B5EF4-FFF2-40B4-BE49-F238E27FC236}">
                  <a16:creationId xmlns:a16="http://schemas.microsoft.com/office/drawing/2014/main" id="{BB527F6E-EA8D-4F9C-828B-7BBBE8F7B6EE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132079" y="215777"/>
              <a:ext cx="6706824" cy="9181162"/>
            </a:xfrm>
            <a:prstGeom prst="rect">
              <a:avLst/>
            </a:prstGeom>
          </p:spPr>
        </p:pic>
        <p:sp>
          <p:nvSpPr>
            <p:cNvPr id="8" name="תיבת טקסט 7">
              <a:extLst>
                <a:ext uri="{FF2B5EF4-FFF2-40B4-BE49-F238E27FC236}">
                  <a16:creationId xmlns:a16="http://schemas.microsoft.com/office/drawing/2014/main" id="{050A5518-ED4A-40E2-8D41-7A0F602B39CF}"/>
                </a:ext>
              </a:extLst>
            </p:cNvPr>
            <p:cNvSpPr txBox="1"/>
            <p:nvPr/>
          </p:nvSpPr>
          <p:spPr>
            <a:xfrm rot="333319">
              <a:off x="7163923" y="1387992"/>
              <a:ext cx="5181434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he-IL" sz="28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ver" pitchFamily="2" charset="-79"/>
                  <a:cs typeface="Talent FS Liver" pitchFamily="2" charset="-79"/>
                </a:rPr>
                <a:t> הוספה </a:t>
              </a:r>
              <a:br>
                <a:rPr lang="en-US" sz="28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ver" pitchFamily="2" charset="-79"/>
                  <a:cs typeface="Talent FS Liver" pitchFamily="2" charset="-79"/>
                </a:rPr>
              </a:br>
              <a:r>
                <a:rPr lang="he-IL" sz="28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ver" pitchFamily="2" charset="-79"/>
                  <a:cs typeface="Talent FS Liver" pitchFamily="2" charset="-79"/>
                </a:rPr>
                <a:t>בנתינת צדקה</a:t>
              </a:r>
            </a:p>
          </p:txBody>
        </p:sp>
        <p:sp>
          <p:nvSpPr>
            <p:cNvPr id="9" name="תיבת טקסט 8">
              <a:extLst>
                <a:ext uri="{FF2B5EF4-FFF2-40B4-BE49-F238E27FC236}">
                  <a16:creationId xmlns:a16="http://schemas.microsoft.com/office/drawing/2014/main" id="{D3C7C6B3-CDDA-00D2-154E-01351102AD47}"/>
                </a:ext>
              </a:extLst>
            </p:cNvPr>
            <p:cNvSpPr txBox="1"/>
            <p:nvPr/>
          </p:nvSpPr>
          <p:spPr>
            <a:xfrm rot="16372">
              <a:off x="7163923" y="5396258"/>
              <a:ext cx="5181434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he-IL" sz="28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ver" pitchFamily="2" charset="-79"/>
                  <a:cs typeface="Talent FS Liver" pitchFamily="2" charset="-79"/>
                </a:rPr>
                <a:t>עזרה מיוחדת</a:t>
              </a:r>
              <a:br>
                <a:rPr lang="en-US" sz="28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ver" pitchFamily="2" charset="-79"/>
                  <a:cs typeface="Talent FS Liver" pitchFamily="2" charset="-79"/>
                </a:rPr>
              </a:br>
              <a:r>
                <a:rPr lang="he-IL" sz="28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ver" pitchFamily="2" charset="-79"/>
                  <a:cs typeface="Talent FS Liver" pitchFamily="2" charset="-79"/>
                </a:rPr>
                <a:t>בהכנות לפסח </a:t>
              </a:r>
            </a:p>
          </p:txBody>
        </p:sp>
        <p:sp>
          <p:nvSpPr>
            <p:cNvPr id="11" name="תיבת טקסט 10">
              <a:extLst>
                <a:ext uri="{FF2B5EF4-FFF2-40B4-BE49-F238E27FC236}">
                  <a16:creationId xmlns:a16="http://schemas.microsoft.com/office/drawing/2014/main" id="{0A773997-3FED-E848-6F8F-FE9FE238A5B9}"/>
                </a:ext>
              </a:extLst>
            </p:cNvPr>
            <p:cNvSpPr txBox="1"/>
            <p:nvPr/>
          </p:nvSpPr>
          <p:spPr>
            <a:xfrm rot="21336785">
              <a:off x="4913772" y="4520822"/>
              <a:ext cx="5181434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he-IL" sz="28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ver" pitchFamily="2" charset="-79"/>
                  <a:cs typeface="Talent FS Liver" pitchFamily="2" charset="-79"/>
                </a:rPr>
                <a:t>ברכת המזון בכוונה</a:t>
              </a:r>
              <a:br>
                <a:rPr lang="en-US" sz="28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ver" pitchFamily="2" charset="-79"/>
                  <a:cs typeface="Talent FS Liver" pitchFamily="2" charset="-79"/>
                </a:rPr>
              </a:br>
              <a:r>
                <a:rPr lang="he-IL" sz="28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ver" pitchFamily="2" charset="-79"/>
                  <a:cs typeface="Talent FS Liver" pitchFamily="2" charset="-79"/>
                </a:rPr>
                <a:t>מתוך ברכון</a:t>
              </a:r>
            </a:p>
          </p:txBody>
        </p:sp>
        <p:sp>
          <p:nvSpPr>
            <p:cNvPr id="13" name="תיבת טקסט 12">
              <a:extLst>
                <a:ext uri="{FF2B5EF4-FFF2-40B4-BE49-F238E27FC236}">
                  <a16:creationId xmlns:a16="http://schemas.microsoft.com/office/drawing/2014/main" id="{5F140CCC-8F75-40F5-86C1-F651E3757D2B}"/>
                </a:ext>
              </a:extLst>
            </p:cNvPr>
            <p:cNvSpPr txBox="1"/>
            <p:nvPr/>
          </p:nvSpPr>
          <p:spPr>
            <a:xfrm rot="260259">
              <a:off x="7081073" y="2375763"/>
              <a:ext cx="5181434" cy="224676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br>
                <a:rPr lang="en-US" sz="28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ver" pitchFamily="2" charset="-79"/>
                  <a:cs typeface="Talent FS Liver" pitchFamily="2" charset="-79"/>
                </a:rPr>
              </a:br>
              <a:br>
                <a:rPr lang="en-US" sz="28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ver" pitchFamily="2" charset="-79"/>
                  <a:cs typeface="Talent FS Liver" pitchFamily="2" charset="-79"/>
                </a:rPr>
              </a:br>
              <a:r>
                <a:rPr lang="he-IL" sz="28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ver" pitchFamily="2" charset="-79"/>
                  <a:cs typeface="Talent FS Liver" pitchFamily="2" charset="-79"/>
                </a:rPr>
                <a:t>תפילת מנחה </a:t>
              </a:r>
              <a:br>
                <a:rPr lang="en-US" sz="28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ver" pitchFamily="2" charset="-79"/>
                  <a:cs typeface="Talent FS Liver" pitchFamily="2" charset="-79"/>
                </a:rPr>
              </a:br>
              <a:r>
                <a:rPr lang="he-IL" sz="28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ver" pitchFamily="2" charset="-79"/>
                  <a:cs typeface="Talent FS Liver" pitchFamily="2" charset="-79"/>
                </a:rPr>
                <a:t>בכוונה מיוחדת</a:t>
              </a:r>
              <a:br>
                <a:rPr lang="en-US" sz="28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ver" pitchFamily="2" charset="-79"/>
                  <a:cs typeface="Talent FS Liver" pitchFamily="2" charset="-79"/>
                </a:rPr>
              </a:br>
              <a:endParaRPr lang="he-IL" sz="2800" dirty="0">
                <a:gradFill>
                  <a:gsLst>
                    <a:gs pos="70000">
                      <a:srgbClr val="300063"/>
                    </a:gs>
                    <a:gs pos="52000">
                      <a:srgbClr val="4F207A"/>
                    </a:gs>
                    <a:gs pos="28000">
                      <a:srgbClr val="52267C"/>
                    </a:gs>
                  </a:gsLst>
                  <a:lin ang="0" scaled="1"/>
                </a:gradFill>
                <a:latin typeface="Talent FS Liver" pitchFamily="2" charset="-79"/>
                <a:cs typeface="Talent FS Liver" pitchFamily="2" charset="-79"/>
              </a:endParaRPr>
            </a:p>
          </p:txBody>
        </p:sp>
        <p:sp>
          <p:nvSpPr>
            <p:cNvPr id="16" name="תיבת טקסט 15">
              <a:extLst>
                <a:ext uri="{FF2B5EF4-FFF2-40B4-BE49-F238E27FC236}">
                  <a16:creationId xmlns:a16="http://schemas.microsoft.com/office/drawing/2014/main" id="{AB06CC5B-EE94-1EC1-A069-6FB783E2868E}"/>
                </a:ext>
              </a:extLst>
            </p:cNvPr>
            <p:cNvSpPr txBox="1"/>
            <p:nvPr/>
          </p:nvSpPr>
          <p:spPr>
            <a:xfrm rot="21424624">
              <a:off x="4820835" y="2198883"/>
              <a:ext cx="5181434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he-IL" sz="28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ver" pitchFamily="2" charset="-79"/>
                  <a:cs typeface="Talent FS Liver" pitchFamily="2" charset="-79"/>
                </a:rPr>
                <a:t>אמירת פרק </a:t>
              </a:r>
              <a:br>
                <a:rPr lang="en-US" sz="28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ver" pitchFamily="2" charset="-79"/>
                  <a:cs typeface="Talent FS Liver" pitchFamily="2" charset="-79"/>
                </a:rPr>
              </a:br>
              <a:r>
                <a:rPr lang="he-IL" sz="28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Liver" pitchFamily="2" charset="-79"/>
                  <a:cs typeface="Talent FS Liver" pitchFamily="2" charset="-79"/>
                </a:rPr>
                <a:t>תהילים נוסף</a:t>
              </a:r>
            </a:p>
          </p:txBody>
        </p:sp>
        <p:pic>
          <p:nvPicPr>
            <p:cNvPr id="23" name="תמונה 22">
              <a:extLst>
                <a:ext uri="{FF2B5EF4-FFF2-40B4-BE49-F238E27FC236}">
                  <a16:creationId xmlns:a16="http://schemas.microsoft.com/office/drawing/2014/main" id="{4BDE20D9-477D-28E6-24F5-EB3578D5F5B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36345"/>
            <a:stretch/>
          </p:blipFill>
          <p:spPr>
            <a:xfrm>
              <a:off x="3533077" y="4866711"/>
              <a:ext cx="2497110" cy="2248430"/>
            </a:xfrm>
            <a:prstGeom prst="rect">
              <a:avLst/>
            </a:prstGeom>
          </p:spPr>
        </p:pic>
        <p:pic>
          <p:nvPicPr>
            <p:cNvPr id="25" name="תמונה 24">
              <a:extLst>
                <a:ext uri="{FF2B5EF4-FFF2-40B4-BE49-F238E27FC236}">
                  <a16:creationId xmlns:a16="http://schemas.microsoft.com/office/drawing/2014/main" id="{C51C617C-5F8C-412F-A082-030F5471BA8F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6258" b="95951" l="3011" r="90000">
                          <a14:foregroundMark x1="83548" y1="33620" x2="77419" y2="86748"/>
                          <a14:foregroundMark x1="77419" y1="86748" x2="62151" y2="94724"/>
                          <a14:foregroundMark x1="62151" y1="94724" x2="12258" y2="91902"/>
                          <a14:foregroundMark x1="12258" y1="91902" x2="6344" y2="87975"/>
                          <a14:foregroundMark x1="6344" y1="87975" x2="8710" y2="36564"/>
                          <a14:foregroundMark x1="8710" y1="36564" x2="23763" y2="28712"/>
                          <a14:foregroundMark x1="23763" y1="28712" x2="53441" y2="27730"/>
                          <a14:foregroundMark x1="53441" y1="27730" x2="67634" y2="50552"/>
                          <a14:foregroundMark x1="67634" y1="50552" x2="34301" y2="80245"/>
                          <a14:foregroundMark x1="34301" y1="80245" x2="23548" y2="53006"/>
                          <a14:foregroundMark x1="23548" y1="53006" x2="43333" y2="41718"/>
                          <a14:foregroundMark x1="43333" y1="41718" x2="45591" y2="42699"/>
                          <a14:foregroundMark x1="79247" y1="72515" x2="79032" y2="89939"/>
                          <a14:foregroundMark x1="79032" y1="89939" x2="33656" y2="92883"/>
                          <a14:foregroundMark x1="26344" y1="95460" x2="48602" y2="93620"/>
                          <a14:foregroundMark x1="48602" y1="93620" x2="52796" y2="93865"/>
                          <a14:foregroundMark x1="50753" y1="97301" x2="57097" y2="95951"/>
                          <a14:foregroundMark x1="57097" y1="95951" x2="57204" y2="95828"/>
                          <a14:foregroundMark x1="66344" y1="78282" x2="66882" y2="90061"/>
                          <a14:foregroundMark x1="7634" y1="37178" x2="5806" y2="73620"/>
                          <a14:foregroundMark x1="25269" y1="14601" x2="33548" y2="19509"/>
                          <a14:foregroundMark x1="33548" y1="19509" x2="58280" y2="17055"/>
                          <a14:foregroundMark x1="58280" y1="17055" x2="48387" y2="15706"/>
                          <a14:foregroundMark x1="48387" y1="15706" x2="40108" y2="19755"/>
                          <a14:foregroundMark x1="40108" y1="19755" x2="39677" y2="19877"/>
                          <a14:foregroundMark x1="58172" y1="10675" x2="59462" y2="26503"/>
                          <a14:foregroundMark x1="63011" y1="12025" x2="64086" y2="30429"/>
                          <a14:foregroundMark x1="74906" y1="10188" x2="76882" y2="10798"/>
                          <a14:foregroundMark x1="67742" y1="7975" x2="71080" y2="9005"/>
                          <a14:foregroundMark x1="76882" y1="10798" x2="78387" y2="19632"/>
                          <a14:foregroundMark x1="78387" y1="19632" x2="72258" y2="23681"/>
                          <a14:foregroundMark x1="72258" y1="23681" x2="79355" y2="17423"/>
                          <a14:foregroundMark x1="79355" y1="17423" x2="77634" y2="10429"/>
                          <a14:foregroundMark x1="77634" y1="10429" x2="77312" y2="10184"/>
                          <a14:foregroundMark x1="29140" y1="6258" x2="35914" y2="7362"/>
                          <a14:foregroundMark x1="6559" y1="10920" x2="3978" y2="17669"/>
                          <a14:foregroundMark x1="3978" y1="17669" x2="3924" y2="19150"/>
                          <a14:backgroundMark x1="72043" y1="8834" x2="72903" y2="10920"/>
                          <a14:backgroundMark x1="71075" y1="9448" x2="73333" y2="10307"/>
                          <a14:backgroundMark x1="71075" y1="9202" x2="70860" y2="11166"/>
                          <a14:backgroundMark x1="73118" y1="8712" x2="73871" y2="10675"/>
                          <a14:backgroundMark x1="70968" y1="9325" x2="71290" y2="8834"/>
                          <a14:backgroundMark x1="2796" y1="19632" x2="3978" y2="23067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485835">
              <a:off x="9345653" y="2565891"/>
              <a:ext cx="808186" cy="746580"/>
            </a:xfrm>
            <a:prstGeom prst="rect">
              <a:avLst/>
            </a:prstGeom>
          </p:spPr>
        </p:pic>
        <p:pic>
          <p:nvPicPr>
            <p:cNvPr id="26" name="תמונה 25">
              <a:extLst>
                <a:ext uri="{FF2B5EF4-FFF2-40B4-BE49-F238E27FC236}">
                  <a16:creationId xmlns:a16="http://schemas.microsoft.com/office/drawing/2014/main" id="{5AC6E471-B8B7-6854-E61F-344A99A001EF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5486" b="98276" l="10000" r="92651">
                          <a14:foregroundMark x1="58916" y1="39028" x2="62169" y2="76176"/>
                          <a14:foregroundMark x1="28554" y1="39812" x2="25663" y2="81975"/>
                          <a14:foregroundMark x1="25663" y1="81975" x2="43735" y2="91223"/>
                          <a14:foregroundMark x1="43735" y1="91223" x2="69398" y2="91379"/>
                          <a14:foregroundMark x1="69398" y1="91379" x2="88554" y2="85580"/>
                          <a14:foregroundMark x1="88554" y1="85580" x2="91084" y2="77116"/>
                          <a14:foregroundMark x1="91084" y1="77116" x2="89759" y2="33386"/>
                          <a14:foregroundMark x1="89759" y1="33386" x2="66265" y2="30251"/>
                          <a14:foregroundMark x1="66265" y1="30251" x2="58072" y2="24922"/>
                          <a14:foregroundMark x1="58072" y1="24922" x2="66867" y2="6426"/>
                          <a14:foregroundMark x1="66867" y1="6426" x2="67470" y2="14107"/>
                          <a14:foregroundMark x1="59398" y1="24138" x2="66024" y2="54075"/>
                          <a14:foregroundMark x1="66024" y1="54075" x2="63133" y2="84953"/>
                          <a14:foregroundMark x1="63133" y1="84953" x2="76747" y2="55956"/>
                          <a14:foregroundMark x1="39036" y1="38715" x2="32651" y2="47806"/>
                          <a14:foregroundMark x1="32651" y1="47806" x2="22410" y2="78370"/>
                          <a14:foregroundMark x1="22410" y1="78370" x2="24819" y2="90909"/>
                          <a14:foregroundMark x1="24819" y1="90909" x2="67108" y2="88401"/>
                          <a14:foregroundMark x1="67108" y1="88401" x2="68072" y2="88401"/>
                          <a14:foregroundMark x1="70843" y1="34796" x2="76627" y2="56740"/>
                          <a14:foregroundMark x1="76627" y1="56740" x2="72892" y2="86050"/>
                          <a14:foregroundMark x1="72892" y1="86050" x2="69036" y2="60188"/>
                          <a14:foregroundMark x1="69036" y1="60188" x2="72410" y2="38401"/>
                          <a14:foregroundMark x1="72410" y1="38401" x2="30723" y2="30878"/>
                          <a14:foregroundMark x1="30723" y1="30878" x2="25301" y2="43260"/>
                          <a14:foregroundMark x1="25301" y1="43260" x2="26627" y2="57994"/>
                          <a14:foregroundMark x1="26627" y1="57994" x2="33976" y2="45455"/>
                          <a14:foregroundMark x1="33976" y1="45455" x2="50120" y2="29467"/>
                          <a14:foregroundMark x1="50120" y1="29467" x2="74096" y2="32445"/>
                          <a14:foregroundMark x1="74096" y1="32445" x2="79639" y2="58777"/>
                          <a14:foregroundMark x1="79639" y1="58777" x2="76145" y2="82445"/>
                          <a14:foregroundMark x1="76145" y1="82445" x2="71928" y2="71003"/>
                          <a14:foregroundMark x1="71928" y1="71003" x2="75783" y2="43887"/>
                          <a14:foregroundMark x1="75783" y1="43887" x2="81807" y2="37147"/>
                          <a14:foregroundMark x1="81807" y1="37147" x2="87470" y2="34013"/>
                          <a14:foregroundMark x1="87470" y1="34013" x2="93133" y2="42633"/>
                          <a14:foregroundMark x1="93133" y1="42633" x2="94940" y2="76489"/>
                          <a14:foregroundMark x1="94940" y1="76489" x2="85663" y2="88715"/>
                          <a14:foregroundMark x1="85663" y1="88715" x2="53735" y2="94201"/>
                          <a14:foregroundMark x1="35542" y1="5486" x2="40964" y2="12853"/>
                          <a14:foregroundMark x1="25181" y1="19906" x2="27952" y2="23354"/>
                          <a14:foregroundMark x1="89277" y1="11442" x2="90361" y2="22414"/>
                          <a14:foregroundMark x1="90361" y1="22414" x2="90361" y2="22414"/>
                          <a14:foregroundMark x1="91084" y1="9718" x2="92651" y2="17555"/>
                          <a14:foregroundMark x1="92651" y1="17555" x2="92530" y2="18495"/>
                          <a14:foregroundMark x1="79036" y1="13636" x2="77952" y2="19592"/>
                          <a14:foregroundMark x1="75783" y1="25235" x2="77229" y2="25705"/>
                          <a14:foregroundMark x1="73976" y1="97962" x2="91446" y2="91693"/>
                          <a14:foregroundMark x1="91446" y1="91693" x2="91566" y2="91536"/>
                          <a14:foregroundMark x1="82530" y1="94828" x2="72048" y2="98276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21359412">
              <a:off x="6774355" y="1436757"/>
              <a:ext cx="1040424" cy="843031"/>
            </a:xfrm>
            <a:prstGeom prst="rect">
              <a:avLst/>
            </a:prstGeom>
          </p:spPr>
        </p:pic>
        <p:pic>
          <p:nvPicPr>
            <p:cNvPr id="27" name="תמונה 26">
              <a:extLst>
                <a:ext uri="{FF2B5EF4-FFF2-40B4-BE49-F238E27FC236}">
                  <a16:creationId xmlns:a16="http://schemas.microsoft.com/office/drawing/2014/main" id="{FD48AB8F-F330-3FD5-9E73-88D925783CE3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5183" b="95760" l="9696" r="89741">
                          <a14:foregroundMark x1="23112" y1="79152" x2="68693" y2="92584"/>
                          <a14:foregroundMark x1="66742" y1="91402" x2="44983" y2="95760"/>
                          <a14:foregroundMark x1="9808" y1="34276" x2="11725" y2="83510"/>
                          <a14:foregroundMark x1="40812" y1="6832" x2="60036" y2="8619"/>
                          <a14:foregroundMark x1="37993" y1="5183" x2="57272" y2="5418"/>
                          <a14:backgroundMark x1="61669" y1="7420" x2="62683" y2="10483"/>
                          <a14:backgroundMark x1="68320" y1="93993" x2="74070" y2="92697"/>
                          <a14:backgroundMark x1="71815" y1="93051" x2="65840" y2="96349"/>
                          <a14:backgroundMark x1="69673" y1="92697" x2="69673" y2="92697"/>
                          <a14:backgroundMark x1="68320" y1="92697" x2="68320" y2="92697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9310536" y="4462808"/>
              <a:ext cx="969635" cy="978324"/>
            </a:xfrm>
            <a:prstGeom prst="rect">
              <a:avLst/>
            </a:prstGeom>
          </p:spPr>
        </p:pic>
        <p:pic>
          <p:nvPicPr>
            <p:cNvPr id="28" name="תמונה 27">
              <a:extLst>
                <a:ext uri="{FF2B5EF4-FFF2-40B4-BE49-F238E27FC236}">
                  <a16:creationId xmlns:a16="http://schemas.microsoft.com/office/drawing/2014/main" id="{2C20944B-4CEA-C6A1-4621-C22AC627C3A8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5486" b="98276" l="10000" r="92651">
                          <a14:foregroundMark x1="58916" y1="39028" x2="62169" y2="76176"/>
                          <a14:foregroundMark x1="28554" y1="39812" x2="25663" y2="81975"/>
                          <a14:foregroundMark x1="25663" y1="81975" x2="43735" y2="91223"/>
                          <a14:foregroundMark x1="43735" y1="91223" x2="69398" y2="91379"/>
                          <a14:foregroundMark x1="69398" y1="91379" x2="88554" y2="85580"/>
                          <a14:foregroundMark x1="88554" y1="85580" x2="91084" y2="77116"/>
                          <a14:foregroundMark x1="91084" y1="77116" x2="89759" y2="33386"/>
                          <a14:foregroundMark x1="89759" y1="33386" x2="66265" y2="30251"/>
                          <a14:foregroundMark x1="66265" y1="30251" x2="58072" y2="24922"/>
                          <a14:foregroundMark x1="58072" y1="24922" x2="66867" y2="6426"/>
                          <a14:foregroundMark x1="66867" y1="6426" x2="67470" y2="14107"/>
                          <a14:foregroundMark x1="59398" y1="24138" x2="66024" y2="54075"/>
                          <a14:foregroundMark x1="66024" y1="54075" x2="63133" y2="84953"/>
                          <a14:foregroundMark x1="63133" y1="84953" x2="76747" y2="55956"/>
                          <a14:foregroundMark x1="39036" y1="38715" x2="32651" y2="47806"/>
                          <a14:foregroundMark x1="32651" y1="47806" x2="22410" y2="78370"/>
                          <a14:foregroundMark x1="22410" y1="78370" x2="24819" y2="90909"/>
                          <a14:foregroundMark x1="24819" y1="90909" x2="67108" y2="88401"/>
                          <a14:foregroundMark x1="67108" y1="88401" x2="68072" y2="88401"/>
                          <a14:foregroundMark x1="70843" y1="34796" x2="76627" y2="56740"/>
                          <a14:foregroundMark x1="76627" y1="56740" x2="72892" y2="86050"/>
                          <a14:foregroundMark x1="72892" y1="86050" x2="69036" y2="60188"/>
                          <a14:foregroundMark x1="69036" y1="60188" x2="72410" y2="38401"/>
                          <a14:foregroundMark x1="72410" y1="38401" x2="30723" y2="30878"/>
                          <a14:foregroundMark x1="30723" y1="30878" x2="25301" y2="43260"/>
                          <a14:foregroundMark x1="25301" y1="43260" x2="26627" y2="57994"/>
                          <a14:foregroundMark x1="26627" y1="57994" x2="33976" y2="45455"/>
                          <a14:foregroundMark x1="33976" y1="45455" x2="50120" y2="29467"/>
                          <a14:foregroundMark x1="50120" y1="29467" x2="74096" y2="32445"/>
                          <a14:foregroundMark x1="74096" y1="32445" x2="79639" y2="58777"/>
                          <a14:foregroundMark x1="79639" y1="58777" x2="76145" y2="82445"/>
                          <a14:foregroundMark x1="76145" y1="82445" x2="71928" y2="71003"/>
                          <a14:foregroundMark x1="71928" y1="71003" x2="75783" y2="43887"/>
                          <a14:foregroundMark x1="75783" y1="43887" x2="81807" y2="37147"/>
                          <a14:foregroundMark x1="81807" y1="37147" x2="87470" y2="34013"/>
                          <a14:foregroundMark x1="87470" y1="34013" x2="93133" y2="42633"/>
                          <a14:foregroundMark x1="93133" y1="42633" x2="94940" y2="76489"/>
                          <a14:foregroundMark x1="94940" y1="76489" x2="85663" y2="88715"/>
                          <a14:foregroundMark x1="85663" y1="88715" x2="53735" y2="94201"/>
                          <a14:foregroundMark x1="35542" y1="5486" x2="40964" y2="12853"/>
                          <a14:foregroundMark x1="25181" y1="19906" x2="27952" y2="23354"/>
                          <a14:foregroundMark x1="89277" y1="11442" x2="90361" y2="22414"/>
                          <a14:foregroundMark x1="90361" y1="22414" x2="90361" y2="22414"/>
                          <a14:foregroundMark x1="91084" y1="9718" x2="92651" y2="17555"/>
                          <a14:foregroundMark x1="92651" y1="17555" x2="92530" y2="18495"/>
                          <a14:foregroundMark x1="79036" y1="13636" x2="77952" y2="19592"/>
                          <a14:foregroundMark x1="75783" y1="25235" x2="77229" y2="25705"/>
                          <a14:foregroundMark x1="73976" y1="97962" x2="91446" y2="91693"/>
                          <a14:foregroundMark x1="91446" y1="91693" x2="91566" y2="91536"/>
                          <a14:foregroundMark x1="82530" y1="94828" x2="72048" y2="98276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697483">
              <a:off x="9290442" y="533419"/>
              <a:ext cx="1101001" cy="892115"/>
            </a:xfrm>
            <a:prstGeom prst="rect">
              <a:avLst/>
            </a:prstGeom>
          </p:spPr>
        </p:pic>
        <p:pic>
          <p:nvPicPr>
            <p:cNvPr id="29" name="תמונה 28">
              <a:extLst>
                <a:ext uri="{FF2B5EF4-FFF2-40B4-BE49-F238E27FC236}">
                  <a16:creationId xmlns:a16="http://schemas.microsoft.com/office/drawing/2014/main" id="{AC1CF4C1-D85D-5BD1-576B-21C309587E68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5183" b="95760" l="9696" r="89741">
                          <a14:foregroundMark x1="23112" y1="79152" x2="68693" y2="92584"/>
                          <a14:foregroundMark x1="66742" y1="91402" x2="44983" y2="95760"/>
                          <a14:foregroundMark x1="9808" y1="34276" x2="11725" y2="83510"/>
                          <a14:foregroundMark x1="40812" y1="6832" x2="60036" y2="8619"/>
                          <a14:foregroundMark x1="37993" y1="5183" x2="57272" y2="5418"/>
                          <a14:backgroundMark x1="61669" y1="7420" x2="62683" y2="10483"/>
                          <a14:backgroundMark x1="68320" y1="93993" x2="74070" y2="92697"/>
                          <a14:backgroundMark x1="71815" y1="93051" x2="65840" y2="96349"/>
                          <a14:backgroundMark x1="69673" y1="92697" x2="69673" y2="92697"/>
                          <a14:backgroundMark x1="68320" y1="92697" x2="68320" y2="92697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21336659">
              <a:off x="6935419" y="3577574"/>
              <a:ext cx="969635" cy="978324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4628878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8E16B4-76A7-7A40-3E24-9201F85861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תמונה 3">
            <a:extLst>
              <a:ext uri="{FF2B5EF4-FFF2-40B4-BE49-F238E27FC236}">
                <a16:creationId xmlns:a16="http://schemas.microsoft.com/office/drawing/2014/main" id="{973E3E14-941F-C3D5-941A-67206C939D0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אליפסה 14">
            <a:extLst>
              <a:ext uri="{FF2B5EF4-FFF2-40B4-BE49-F238E27FC236}">
                <a16:creationId xmlns:a16="http://schemas.microsoft.com/office/drawing/2014/main" id="{F2E9F31A-A929-4B8F-0F0D-102B31999220}"/>
              </a:ext>
            </a:extLst>
          </p:cNvPr>
          <p:cNvSpPr/>
          <p:nvPr/>
        </p:nvSpPr>
        <p:spPr>
          <a:xfrm>
            <a:off x="162560" y="-2387600"/>
            <a:ext cx="11419840" cy="11419840"/>
          </a:xfrm>
          <a:prstGeom prst="ellipse">
            <a:avLst/>
          </a:prstGeom>
          <a:solidFill>
            <a:srgbClr val="FEFDF0">
              <a:alpha val="55000"/>
            </a:srgbClr>
          </a:solidFill>
          <a:ln>
            <a:noFill/>
          </a:ln>
          <a:effectLst>
            <a:softEdge rad="1270000"/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pic>
        <p:nvPicPr>
          <p:cNvPr id="2" name="תמונה 1">
            <a:extLst>
              <a:ext uri="{FF2B5EF4-FFF2-40B4-BE49-F238E27FC236}">
                <a16:creationId xmlns:a16="http://schemas.microsoft.com/office/drawing/2014/main" id="{E339DE1A-7641-9F5B-FA52-5865523FDB2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3483261" y="-147651"/>
            <a:ext cx="5225475" cy="7153301"/>
          </a:xfrm>
          <a:prstGeom prst="rect">
            <a:avLst/>
          </a:prstGeom>
        </p:spPr>
      </p:pic>
      <p:pic>
        <p:nvPicPr>
          <p:cNvPr id="5" name="תמונה 4">
            <a:extLst>
              <a:ext uri="{FF2B5EF4-FFF2-40B4-BE49-F238E27FC236}">
                <a16:creationId xmlns:a16="http://schemas.microsoft.com/office/drawing/2014/main" id="{59A02CFC-9999-920C-38D1-13605AED21D3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345"/>
          <a:stretch/>
        </p:blipFill>
        <p:spPr>
          <a:xfrm>
            <a:off x="1274632" y="4033398"/>
            <a:ext cx="3475365" cy="3129263"/>
          </a:xfrm>
          <a:prstGeom prst="rect">
            <a:avLst/>
          </a:prstGeom>
        </p:spPr>
      </p:pic>
      <p:sp>
        <p:nvSpPr>
          <p:cNvPr id="12" name="תיבת טקסט 11">
            <a:extLst>
              <a:ext uri="{FF2B5EF4-FFF2-40B4-BE49-F238E27FC236}">
                <a16:creationId xmlns:a16="http://schemas.microsoft.com/office/drawing/2014/main" id="{AC672B35-A48D-878F-C57C-D9F0941EC0B6}"/>
              </a:ext>
            </a:extLst>
          </p:cNvPr>
          <p:cNvSpPr txBox="1"/>
          <p:nvPr/>
        </p:nvSpPr>
        <p:spPr>
          <a:xfrm>
            <a:off x="3586561" y="2608261"/>
            <a:ext cx="5181434" cy="16414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ts val="6000"/>
              </a:lnSpc>
            </a:pPr>
            <a:r>
              <a:rPr lang="he-IL" sz="6000" dirty="0">
                <a:gradFill>
                  <a:gsLst>
                    <a:gs pos="70000">
                      <a:srgbClr val="300063"/>
                    </a:gs>
                    <a:gs pos="52000">
                      <a:srgbClr val="4F207A"/>
                    </a:gs>
                    <a:gs pos="28000">
                      <a:srgbClr val="52267C"/>
                    </a:gs>
                  </a:gsLst>
                  <a:lin ang="0" scaled="1"/>
                </a:gradFill>
                <a:latin typeface="Talent FS Liver" pitchFamily="2" charset="-79"/>
                <a:cs typeface="Talent FS Liver" pitchFamily="2" charset="-79"/>
              </a:rPr>
              <a:t> הוספה </a:t>
            </a:r>
            <a:br>
              <a:rPr lang="en-US" sz="6000" dirty="0">
                <a:gradFill>
                  <a:gsLst>
                    <a:gs pos="70000">
                      <a:srgbClr val="300063"/>
                    </a:gs>
                    <a:gs pos="52000">
                      <a:srgbClr val="4F207A"/>
                    </a:gs>
                    <a:gs pos="28000">
                      <a:srgbClr val="52267C"/>
                    </a:gs>
                  </a:gsLst>
                  <a:lin ang="0" scaled="1"/>
                </a:gradFill>
                <a:latin typeface="Talent FS Liver" pitchFamily="2" charset="-79"/>
                <a:cs typeface="Talent FS Liver" pitchFamily="2" charset="-79"/>
              </a:rPr>
            </a:br>
            <a:r>
              <a:rPr lang="he-IL" sz="6000" dirty="0">
                <a:gradFill>
                  <a:gsLst>
                    <a:gs pos="70000">
                      <a:srgbClr val="300063"/>
                    </a:gs>
                    <a:gs pos="52000">
                      <a:srgbClr val="4F207A"/>
                    </a:gs>
                    <a:gs pos="28000">
                      <a:srgbClr val="52267C"/>
                    </a:gs>
                  </a:gsLst>
                  <a:lin ang="0" scaled="1"/>
                </a:gradFill>
                <a:latin typeface="Talent FS Liver" pitchFamily="2" charset="-79"/>
                <a:cs typeface="Talent FS Liver" pitchFamily="2" charset="-79"/>
              </a:rPr>
              <a:t>בנתינת צדקה</a:t>
            </a:r>
          </a:p>
        </p:txBody>
      </p:sp>
      <p:pic>
        <p:nvPicPr>
          <p:cNvPr id="14" name="תמונה 13">
            <a:extLst>
              <a:ext uri="{FF2B5EF4-FFF2-40B4-BE49-F238E27FC236}">
                <a16:creationId xmlns:a16="http://schemas.microsoft.com/office/drawing/2014/main" id="{9552FC24-FE3C-C9A0-8054-A53D6A0CAF23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345"/>
          <a:stretch/>
        </p:blipFill>
        <p:spPr>
          <a:xfrm flipH="1">
            <a:off x="7594152" y="894871"/>
            <a:ext cx="3475365" cy="3129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91279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4AD931-8811-5023-A8AC-CA27C259E0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תמונה 4">
            <a:extLst>
              <a:ext uri="{FF2B5EF4-FFF2-40B4-BE49-F238E27FC236}">
                <a16:creationId xmlns:a16="http://schemas.microsoft.com/office/drawing/2014/main" id="{265C82D5-6648-7911-7216-CC1FA8735A6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3" name="תמונה 12">
            <a:extLst>
              <a:ext uri="{FF2B5EF4-FFF2-40B4-BE49-F238E27FC236}">
                <a16:creationId xmlns:a16="http://schemas.microsoft.com/office/drawing/2014/main" id="{20A95AA7-A778-F616-F4DC-AAA082A30B3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2550" y="2528348"/>
            <a:ext cx="3094540" cy="4377277"/>
          </a:xfrm>
          <a:prstGeom prst="rect">
            <a:avLst/>
          </a:prstGeom>
        </p:spPr>
      </p:pic>
      <p:pic>
        <p:nvPicPr>
          <p:cNvPr id="3" name="תנועות+יא+ניסן">
            <a:hlinkClick r:id="" action="ppaction://media"/>
            <a:extLst>
              <a:ext uri="{FF2B5EF4-FFF2-40B4-BE49-F238E27FC236}">
                <a16:creationId xmlns:a16="http://schemas.microsoft.com/office/drawing/2014/main" id="{D33E50DD-F435-7528-B469-3B97787E2CD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-74648" y="0"/>
            <a:ext cx="123444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1313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12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7A3238-3CF4-EDF9-C5E5-20A5AAE70E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תמונה 3">
            <a:extLst>
              <a:ext uri="{FF2B5EF4-FFF2-40B4-BE49-F238E27FC236}">
                <a16:creationId xmlns:a16="http://schemas.microsoft.com/office/drawing/2014/main" id="{8E43F0B5-65D3-D185-2FFB-464A267FD11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אליפסה 14">
            <a:extLst>
              <a:ext uri="{FF2B5EF4-FFF2-40B4-BE49-F238E27FC236}">
                <a16:creationId xmlns:a16="http://schemas.microsoft.com/office/drawing/2014/main" id="{9C6DD088-CF48-80A8-A83C-8D0B57E2709B}"/>
              </a:ext>
            </a:extLst>
          </p:cNvPr>
          <p:cNvSpPr/>
          <p:nvPr/>
        </p:nvSpPr>
        <p:spPr>
          <a:xfrm>
            <a:off x="162560" y="-2387600"/>
            <a:ext cx="11419840" cy="11419840"/>
          </a:xfrm>
          <a:prstGeom prst="ellipse">
            <a:avLst/>
          </a:prstGeom>
          <a:solidFill>
            <a:srgbClr val="FEFDF0">
              <a:alpha val="55000"/>
            </a:srgbClr>
          </a:solidFill>
          <a:ln>
            <a:noFill/>
          </a:ln>
          <a:effectLst>
            <a:softEdge rad="1270000"/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pic>
        <p:nvPicPr>
          <p:cNvPr id="2" name="תמונה 1">
            <a:extLst>
              <a:ext uri="{FF2B5EF4-FFF2-40B4-BE49-F238E27FC236}">
                <a16:creationId xmlns:a16="http://schemas.microsoft.com/office/drawing/2014/main" id="{DC9FA1D8-9849-F906-DBE7-F0300513FBD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3483261" y="-147651"/>
            <a:ext cx="5225475" cy="7153301"/>
          </a:xfrm>
          <a:prstGeom prst="rect">
            <a:avLst/>
          </a:prstGeom>
        </p:spPr>
      </p:pic>
      <p:pic>
        <p:nvPicPr>
          <p:cNvPr id="5" name="תמונה 4">
            <a:extLst>
              <a:ext uri="{FF2B5EF4-FFF2-40B4-BE49-F238E27FC236}">
                <a16:creationId xmlns:a16="http://schemas.microsoft.com/office/drawing/2014/main" id="{529DA5BC-E44A-155B-EFA3-4CDDB7A49A67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345"/>
          <a:stretch/>
        </p:blipFill>
        <p:spPr>
          <a:xfrm>
            <a:off x="1274632" y="4033398"/>
            <a:ext cx="3475365" cy="3129263"/>
          </a:xfrm>
          <a:prstGeom prst="rect">
            <a:avLst/>
          </a:prstGeom>
        </p:spPr>
      </p:pic>
      <p:sp>
        <p:nvSpPr>
          <p:cNvPr id="12" name="תיבת טקסט 11">
            <a:extLst>
              <a:ext uri="{FF2B5EF4-FFF2-40B4-BE49-F238E27FC236}">
                <a16:creationId xmlns:a16="http://schemas.microsoft.com/office/drawing/2014/main" id="{0203783C-1796-7923-8B92-DFDFD0ABFE48}"/>
              </a:ext>
            </a:extLst>
          </p:cNvPr>
          <p:cNvSpPr txBox="1"/>
          <p:nvPr/>
        </p:nvSpPr>
        <p:spPr>
          <a:xfrm>
            <a:off x="3602166" y="2354261"/>
            <a:ext cx="5181434" cy="2410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ts val="6000"/>
              </a:lnSpc>
            </a:pPr>
            <a:r>
              <a:rPr lang="he-IL" sz="6000" dirty="0">
                <a:gradFill>
                  <a:gsLst>
                    <a:gs pos="70000">
                      <a:srgbClr val="300063"/>
                    </a:gs>
                    <a:gs pos="52000">
                      <a:srgbClr val="4F207A"/>
                    </a:gs>
                    <a:gs pos="28000">
                      <a:srgbClr val="52267C"/>
                    </a:gs>
                  </a:gsLst>
                  <a:lin ang="0" scaled="1"/>
                </a:gradFill>
                <a:latin typeface="Talent FS Liver" pitchFamily="2" charset="-79"/>
                <a:cs typeface="Talent FS Liver" pitchFamily="2" charset="-79"/>
              </a:rPr>
              <a:t> אמירת </a:t>
            </a:r>
            <a:br>
              <a:rPr lang="en-US" sz="6000" dirty="0">
                <a:gradFill>
                  <a:gsLst>
                    <a:gs pos="70000">
                      <a:srgbClr val="300063"/>
                    </a:gs>
                    <a:gs pos="52000">
                      <a:srgbClr val="4F207A"/>
                    </a:gs>
                    <a:gs pos="28000">
                      <a:srgbClr val="52267C"/>
                    </a:gs>
                  </a:gsLst>
                  <a:lin ang="0" scaled="1"/>
                </a:gradFill>
                <a:latin typeface="Talent FS Liver" pitchFamily="2" charset="-79"/>
                <a:cs typeface="Talent FS Liver" pitchFamily="2" charset="-79"/>
              </a:rPr>
            </a:br>
            <a:r>
              <a:rPr lang="he-IL" sz="6000" dirty="0">
                <a:gradFill>
                  <a:gsLst>
                    <a:gs pos="70000">
                      <a:srgbClr val="300063"/>
                    </a:gs>
                    <a:gs pos="52000">
                      <a:srgbClr val="4F207A"/>
                    </a:gs>
                    <a:gs pos="28000">
                      <a:srgbClr val="52267C"/>
                    </a:gs>
                  </a:gsLst>
                  <a:lin ang="0" scaled="1"/>
                </a:gradFill>
                <a:latin typeface="Talent FS Liver" pitchFamily="2" charset="-79"/>
                <a:cs typeface="Talent FS Liver" pitchFamily="2" charset="-79"/>
              </a:rPr>
              <a:t>פרק תהילים</a:t>
            </a:r>
            <a:br>
              <a:rPr lang="en-US" sz="6000" dirty="0">
                <a:gradFill>
                  <a:gsLst>
                    <a:gs pos="70000">
                      <a:srgbClr val="300063"/>
                    </a:gs>
                    <a:gs pos="52000">
                      <a:srgbClr val="4F207A"/>
                    </a:gs>
                    <a:gs pos="28000">
                      <a:srgbClr val="52267C"/>
                    </a:gs>
                  </a:gsLst>
                  <a:lin ang="0" scaled="1"/>
                </a:gradFill>
                <a:latin typeface="Talent FS Liver" pitchFamily="2" charset="-79"/>
                <a:cs typeface="Talent FS Liver" pitchFamily="2" charset="-79"/>
              </a:rPr>
            </a:br>
            <a:r>
              <a:rPr lang="he-IL" sz="6000" dirty="0">
                <a:gradFill>
                  <a:gsLst>
                    <a:gs pos="70000">
                      <a:srgbClr val="300063"/>
                    </a:gs>
                    <a:gs pos="52000">
                      <a:srgbClr val="4F207A"/>
                    </a:gs>
                    <a:gs pos="28000">
                      <a:srgbClr val="52267C"/>
                    </a:gs>
                  </a:gsLst>
                  <a:lin ang="0" scaled="1"/>
                </a:gradFill>
                <a:latin typeface="Talent FS Liver" pitchFamily="2" charset="-79"/>
                <a:cs typeface="Talent FS Liver" pitchFamily="2" charset="-79"/>
              </a:rPr>
              <a:t>נוסף</a:t>
            </a:r>
          </a:p>
        </p:txBody>
      </p:sp>
      <p:pic>
        <p:nvPicPr>
          <p:cNvPr id="14" name="תמונה 13">
            <a:extLst>
              <a:ext uri="{FF2B5EF4-FFF2-40B4-BE49-F238E27FC236}">
                <a16:creationId xmlns:a16="http://schemas.microsoft.com/office/drawing/2014/main" id="{D0576E97-EF56-C775-C600-878EF5737AD6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345"/>
          <a:stretch/>
        </p:blipFill>
        <p:spPr>
          <a:xfrm flipH="1">
            <a:off x="7594152" y="894871"/>
            <a:ext cx="3475365" cy="3129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15141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194029-93DF-F81A-A906-0621A2B15C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תמונה 4">
            <a:extLst>
              <a:ext uri="{FF2B5EF4-FFF2-40B4-BE49-F238E27FC236}">
                <a16:creationId xmlns:a16="http://schemas.microsoft.com/office/drawing/2014/main" id="{F789C0A7-6516-D1AD-2658-893C53728C5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3" name="תמונה 12">
            <a:extLst>
              <a:ext uri="{FF2B5EF4-FFF2-40B4-BE49-F238E27FC236}">
                <a16:creationId xmlns:a16="http://schemas.microsoft.com/office/drawing/2014/main" id="{8D643AD7-D602-5797-B995-76DAA3C2C8C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2550" y="2528348"/>
            <a:ext cx="3094540" cy="4377277"/>
          </a:xfrm>
          <a:prstGeom prst="rect">
            <a:avLst/>
          </a:prstGeom>
        </p:spPr>
      </p:pic>
      <p:pic>
        <p:nvPicPr>
          <p:cNvPr id="3" name="תנועות+יא+ניסן">
            <a:hlinkClick r:id="" action="ppaction://media"/>
            <a:extLst>
              <a:ext uri="{FF2B5EF4-FFF2-40B4-BE49-F238E27FC236}">
                <a16:creationId xmlns:a16="http://schemas.microsoft.com/office/drawing/2014/main" id="{B9EB57DB-B095-E9E7-493E-FA782BF137CE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3954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-74648" y="0"/>
            <a:ext cx="123444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08390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17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C25A69-A3DA-6206-80AC-D1A25D63CA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תמונה 3">
            <a:extLst>
              <a:ext uri="{FF2B5EF4-FFF2-40B4-BE49-F238E27FC236}">
                <a16:creationId xmlns:a16="http://schemas.microsoft.com/office/drawing/2014/main" id="{5ED1D198-6DCC-18B7-B131-2EBE9023ED5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אליפסה 14">
            <a:extLst>
              <a:ext uri="{FF2B5EF4-FFF2-40B4-BE49-F238E27FC236}">
                <a16:creationId xmlns:a16="http://schemas.microsoft.com/office/drawing/2014/main" id="{7D701FE7-9CEF-BE15-9D3C-535A0D2DD8A3}"/>
              </a:ext>
            </a:extLst>
          </p:cNvPr>
          <p:cNvSpPr/>
          <p:nvPr/>
        </p:nvSpPr>
        <p:spPr>
          <a:xfrm>
            <a:off x="162560" y="-2387600"/>
            <a:ext cx="11419840" cy="11419840"/>
          </a:xfrm>
          <a:prstGeom prst="ellipse">
            <a:avLst/>
          </a:prstGeom>
          <a:solidFill>
            <a:srgbClr val="FEFDF0">
              <a:alpha val="55000"/>
            </a:srgbClr>
          </a:solidFill>
          <a:ln>
            <a:noFill/>
          </a:ln>
          <a:effectLst>
            <a:softEdge rad="1270000"/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pic>
        <p:nvPicPr>
          <p:cNvPr id="2" name="תמונה 1">
            <a:extLst>
              <a:ext uri="{FF2B5EF4-FFF2-40B4-BE49-F238E27FC236}">
                <a16:creationId xmlns:a16="http://schemas.microsoft.com/office/drawing/2014/main" id="{FBD5B49E-5220-3288-A6BD-D8C172AC713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3483261" y="-147651"/>
            <a:ext cx="5225475" cy="7153301"/>
          </a:xfrm>
          <a:prstGeom prst="rect">
            <a:avLst/>
          </a:prstGeom>
        </p:spPr>
      </p:pic>
      <p:pic>
        <p:nvPicPr>
          <p:cNvPr id="5" name="תמונה 4">
            <a:extLst>
              <a:ext uri="{FF2B5EF4-FFF2-40B4-BE49-F238E27FC236}">
                <a16:creationId xmlns:a16="http://schemas.microsoft.com/office/drawing/2014/main" id="{38BCD7BE-15D1-7125-C1D2-7CB03CAADB1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345"/>
          <a:stretch/>
        </p:blipFill>
        <p:spPr>
          <a:xfrm>
            <a:off x="1274632" y="4033398"/>
            <a:ext cx="3475365" cy="3129263"/>
          </a:xfrm>
          <a:prstGeom prst="rect">
            <a:avLst/>
          </a:prstGeom>
        </p:spPr>
      </p:pic>
      <p:sp>
        <p:nvSpPr>
          <p:cNvPr id="12" name="תיבת טקסט 11">
            <a:extLst>
              <a:ext uri="{FF2B5EF4-FFF2-40B4-BE49-F238E27FC236}">
                <a16:creationId xmlns:a16="http://schemas.microsoft.com/office/drawing/2014/main" id="{2C03B7CC-6A8D-AE8B-29A5-6ECF761B6213}"/>
              </a:ext>
            </a:extLst>
          </p:cNvPr>
          <p:cNvSpPr txBox="1"/>
          <p:nvPr/>
        </p:nvSpPr>
        <p:spPr>
          <a:xfrm>
            <a:off x="3403995" y="2649041"/>
            <a:ext cx="5181434" cy="16414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ts val="6000"/>
              </a:lnSpc>
            </a:pPr>
            <a:r>
              <a:rPr lang="he-IL" sz="6000" dirty="0">
                <a:gradFill>
                  <a:gsLst>
                    <a:gs pos="70000">
                      <a:srgbClr val="300063"/>
                    </a:gs>
                    <a:gs pos="52000">
                      <a:srgbClr val="4F207A"/>
                    </a:gs>
                    <a:gs pos="28000">
                      <a:srgbClr val="52267C"/>
                    </a:gs>
                  </a:gsLst>
                  <a:lin ang="0" scaled="1"/>
                </a:gradFill>
                <a:latin typeface="Talent FS Liver" pitchFamily="2" charset="-79"/>
                <a:cs typeface="Talent FS Liver" pitchFamily="2" charset="-79"/>
              </a:rPr>
              <a:t>תפילת מנחה</a:t>
            </a:r>
            <a:br>
              <a:rPr lang="en-US" sz="6000" dirty="0">
                <a:gradFill>
                  <a:gsLst>
                    <a:gs pos="70000">
                      <a:srgbClr val="300063"/>
                    </a:gs>
                    <a:gs pos="52000">
                      <a:srgbClr val="4F207A"/>
                    </a:gs>
                    <a:gs pos="28000">
                      <a:srgbClr val="52267C"/>
                    </a:gs>
                  </a:gsLst>
                  <a:lin ang="0" scaled="1"/>
                </a:gradFill>
                <a:latin typeface="Talent FS Liver" pitchFamily="2" charset="-79"/>
                <a:cs typeface="Talent FS Liver" pitchFamily="2" charset="-79"/>
              </a:rPr>
            </a:br>
            <a:r>
              <a:rPr lang="he-IL" sz="6000" dirty="0">
                <a:gradFill>
                  <a:gsLst>
                    <a:gs pos="70000">
                      <a:srgbClr val="300063"/>
                    </a:gs>
                    <a:gs pos="52000">
                      <a:srgbClr val="4F207A"/>
                    </a:gs>
                    <a:gs pos="28000">
                      <a:srgbClr val="52267C"/>
                    </a:gs>
                  </a:gsLst>
                  <a:lin ang="0" scaled="1"/>
                </a:gradFill>
                <a:latin typeface="Talent FS Liver" pitchFamily="2" charset="-79"/>
                <a:cs typeface="Talent FS Liver" pitchFamily="2" charset="-79"/>
              </a:rPr>
              <a:t>בכוונה מיוחדת</a:t>
            </a:r>
          </a:p>
        </p:txBody>
      </p:sp>
      <p:pic>
        <p:nvPicPr>
          <p:cNvPr id="14" name="תמונה 13">
            <a:extLst>
              <a:ext uri="{FF2B5EF4-FFF2-40B4-BE49-F238E27FC236}">
                <a16:creationId xmlns:a16="http://schemas.microsoft.com/office/drawing/2014/main" id="{2D1D47EB-0D0F-6A12-0DFD-6E6AFF555CA3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345"/>
          <a:stretch/>
        </p:blipFill>
        <p:spPr>
          <a:xfrm flipH="1">
            <a:off x="7594152" y="894871"/>
            <a:ext cx="3475365" cy="3129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01741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45CAAF-AF4B-FE17-31F0-A112A4E4CF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תמונה 4">
            <a:extLst>
              <a:ext uri="{FF2B5EF4-FFF2-40B4-BE49-F238E27FC236}">
                <a16:creationId xmlns:a16="http://schemas.microsoft.com/office/drawing/2014/main" id="{5BEDD457-6A8F-22E7-D4D5-778C93D46A6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3" name="תמונה 12">
            <a:extLst>
              <a:ext uri="{FF2B5EF4-FFF2-40B4-BE49-F238E27FC236}">
                <a16:creationId xmlns:a16="http://schemas.microsoft.com/office/drawing/2014/main" id="{20C5BD57-458E-7138-70DC-CED4762951E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2550" y="2528348"/>
            <a:ext cx="3094540" cy="4377277"/>
          </a:xfrm>
          <a:prstGeom prst="rect">
            <a:avLst/>
          </a:prstGeom>
        </p:spPr>
      </p:pic>
      <p:pic>
        <p:nvPicPr>
          <p:cNvPr id="3" name="תנועות+יא+ניסן">
            <a:hlinkClick r:id="" action="ppaction://media"/>
            <a:extLst>
              <a:ext uri="{FF2B5EF4-FFF2-40B4-BE49-F238E27FC236}">
                <a16:creationId xmlns:a16="http://schemas.microsoft.com/office/drawing/2014/main" id="{68EBFD20-12BC-0BFA-D114-A31B4F4C7326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3954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-74648" y="0"/>
            <a:ext cx="123444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26125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17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585491-136C-B291-9D6B-162D29C8B1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תמונה 3">
            <a:extLst>
              <a:ext uri="{FF2B5EF4-FFF2-40B4-BE49-F238E27FC236}">
                <a16:creationId xmlns:a16="http://schemas.microsoft.com/office/drawing/2014/main" id="{84F551D2-B52E-C90D-D691-28C023F62A1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אליפסה 14">
            <a:extLst>
              <a:ext uri="{FF2B5EF4-FFF2-40B4-BE49-F238E27FC236}">
                <a16:creationId xmlns:a16="http://schemas.microsoft.com/office/drawing/2014/main" id="{3B3B7292-7F73-279E-EEC1-0382C233C388}"/>
              </a:ext>
            </a:extLst>
          </p:cNvPr>
          <p:cNvSpPr/>
          <p:nvPr/>
        </p:nvSpPr>
        <p:spPr>
          <a:xfrm>
            <a:off x="162560" y="-2387600"/>
            <a:ext cx="11419840" cy="11419840"/>
          </a:xfrm>
          <a:prstGeom prst="ellipse">
            <a:avLst/>
          </a:prstGeom>
          <a:solidFill>
            <a:srgbClr val="FEFDF0">
              <a:alpha val="55000"/>
            </a:srgbClr>
          </a:solidFill>
          <a:ln>
            <a:noFill/>
          </a:ln>
          <a:effectLst>
            <a:softEdge rad="1270000"/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pic>
        <p:nvPicPr>
          <p:cNvPr id="2" name="תמונה 1">
            <a:extLst>
              <a:ext uri="{FF2B5EF4-FFF2-40B4-BE49-F238E27FC236}">
                <a16:creationId xmlns:a16="http://schemas.microsoft.com/office/drawing/2014/main" id="{FB30FA53-51A0-8EB7-C1AA-A6EB6E2CE6D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3483261" y="-147651"/>
            <a:ext cx="5225475" cy="7153301"/>
          </a:xfrm>
          <a:prstGeom prst="rect">
            <a:avLst/>
          </a:prstGeom>
        </p:spPr>
      </p:pic>
      <p:pic>
        <p:nvPicPr>
          <p:cNvPr id="5" name="תמונה 4">
            <a:extLst>
              <a:ext uri="{FF2B5EF4-FFF2-40B4-BE49-F238E27FC236}">
                <a16:creationId xmlns:a16="http://schemas.microsoft.com/office/drawing/2014/main" id="{32B30F2C-5989-8575-DC62-B65A0934171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345"/>
          <a:stretch/>
        </p:blipFill>
        <p:spPr>
          <a:xfrm>
            <a:off x="1274632" y="4033398"/>
            <a:ext cx="3475365" cy="3129263"/>
          </a:xfrm>
          <a:prstGeom prst="rect">
            <a:avLst/>
          </a:prstGeom>
        </p:spPr>
      </p:pic>
      <p:sp>
        <p:nvSpPr>
          <p:cNvPr id="12" name="תיבת טקסט 11">
            <a:extLst>
              <a:ext uri="{FF2B5EF4-FFF2-40B4-BE49-F238E27FC236}">
                <a16:creationId xmlns:a16="http://schemas.microsoft.com/office/drawing/2014/main" id="{D786720A-B5ED-073A-78F2-F7E2378437E0}"/>
              </a:ext>
            </a:extLst>
          </p:cNvPr>
          <p:cNvSpPr txBox="1"/>
          <p:nvPr/>
        </p:nvSpPr>
        <p:spPr>
          <a:xfrm>
            <a:off x="3505281" y="2223541"/>
            <a:ext cx="5181434" cy="2410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ts val="6000"/>
              </a:lnSpc>
            </a:pPr>
            <a:r>
              <a:rPr lang="he-IL" sz="6000" dirty="0">
                <a:gradFill>
                  <a:gsLst>
                    <a:gs pos="70000">
                      <a:srgbClr val="300063"/>
                    </a:gs>
                    <a:gs pos="52000">
                      <a:srgbClr val="4F207A"/>
                    </a:gs>
                    <a:gs pos="28000">
                      <a:srgbClr val="52267C"/>
                    </a:gs>
                  </a:gsLst>
                  <a:lin ang="0" scaled="1"/>
                </a:gradFill>
                <a:latin typeface="Talent FS Liver" pitchFamily="2" charset="-79"/>
                <a:cs typeface="Talent FS Liver" pitchFamily="2" charset="-79"/>
              </a:rPr>
              <a:t> ברכת המזון</a:t>
            </a:r>
            <a:br>
              <a:rPr lang="en-US" sz="6000" dirty="0">
                <a:gradFill>
                  <a:gsLst>
                    <a:gs pos="70000">
                      <a:srgbClr val="300063"/>
                    </a:gs>
                    <a:gs pos="52000">
                      <a:srgbClr val="4F207A"/>
                    </a:gs>
                    <a:gs pos="28000">
                      <a:srgbClr val="52267C"/>
                    </a:gs>
                  </a:gsLst>
                  <a:lin ang="0" scaled="1"/>
                </a:gradFill>
                <a:latin typeface="Talent FS Liver" pitchFamily="2" charset="-79"/>
                <a:cs typeface="Talent FS Liver" pitchFamily="2" charset="-79"/>
              </a:rPr>
            </a:br>
            <a:r>
              <a:rPr lang="he-IL" sz="6000" dirty="0">
                <a:gradFill>
                  <a:gsLst>
                    <a:gs pos="70000">
                      <a:srgbClr val="300063"/>
                    </a:gs>
                    <a:gs pos="52000">
                      <a:srgbClr val="4F207A"/>
                    </a:gs>
                    <a:gs pos="28000">
                      <a:srgbClr val="52267C"/>
                    </a:gs>
                  </a:gsLst>
                  <a:lin ang="0" scaled="1"/>
                </a:gradFill>
                <a:latin typeface="Talent FS Liver" pitchFamily="2" charset="-79"/>
                <a:cs typeface="Talent FS Liver" pitchFamily="2" charset="-79"/>
              </a:rPr>
              <a:t>בכוונה</a:t>
            </a:r>
            <a:br>
              <a:rPr lang="en-US" sz="6000" dirty="0">
                <a:gradFill>
                  <a:gsLst>
                    <a:gs pos="70000">
                      <a:srgbClr val="300063"/>
                    </a:gs>
                    <a:gs pos="52000">
                      <a:srgbClr val="4F207A"/>
                    </a:gs>
                    <a:gs pos="28000">
                      <a:srgbClr val="52267C"/>
                    </a:gs>
                  </a:gsLst>
                  <a:lin ang="0" scaled="1"/>
                </a:gradFill>
                <a:latin typeface="Talent FS Liver" pitchFamily="2" charset="-79"/>
                <a:cs typeface="Talent FS Liver" pitchFamily="2" charset="-79"/>
              </a:rPr>
            </a:br>
            <a:r>
              <a:rPr lang="he-IL" sz="6000" dirty="0">
                <a:gradFill>
                  <a:gsLst>
                    <a:gs pos="70000">
                      <a:srgbClr val="300063"/>
                    </a:gs>
                    <a:gs pos="52000">
                      <a:srgbClr val="4F207A"/>
                    </a:gs>
                    <a:gs pos="28000">
                      <a:srgbClr val="52267C"/>
                    </a:gs>
                  </a:gsLst>
                  <a:lin ang="0" scaled="1"/>
                </a:gradFill>
                <a:latin typeface="Talent FS Liver" pitchFamily="2" charset="-79"/>
                <a:cs typeface="Talent FS Liver" pitchFamily="2" charset="-79"/>
              </a:rPr>
              <a:t>ומתוך ברכון</a:t>
            </a:r>
          </a:p>
        </p:txBody>
      </p:sp>
      <p:pic>
        <p:nvPicPr>
          <p:cNvPr id="14" name="תמונה 13">
            <a:extLst>
              <a:ext uri="{FF2B5EF4-FFF2-40B4-BE49-F238E27FC236}">
                <a16:creationId xmlns:a16="http://schemas.microsoft.com/office/drawing/2014/main" id="{F3403183-5F4F-77AD-9B9F-87DF7DDEC7E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345"/>
          <a:stretch/>
        </p:blipFill>
        <p:spPr>
          <a:xfrm flipH="1">
            <a:off x="7594152" y="894871"/>
            <a:ext cx="3475365" cy="3129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3307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0B887D-8FCF-CC77-CC7E-D5918FB459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תמונה 4">
            <a:extLst>
              <a:ext uri="{FF2B5EF4-FFF2-40B4-BE49-F238E27FC236}">
                <a16:creationId xmlns:a16="http://schemas.microsoft.com/office/drawing/2014/main" id="{8785606C-4B3A-090F-560C-C58608C2060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3" name="תמונה 12">
            <a:extLst>
              <a:ext uri="{FF2B5EF4-FFF2-40B4-BE49-F238E27FC236}">
                <a16:creationId xmlns:a16="http://schemas.microsoft.com/office/drawing/2014/main" id="{4549BCD4-5410-875C-4300-C82604A5E5D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2550" y="2528348"/>
            <a:ext cx="3094540" cy="4377277"/>
          </a:xfrm>
          <a:prstGeom prst="rect">
            <a:avLst/>
          </a:prstGeom>
        </p:spPr>
      </p:pic>
      <p:pic>
        <p:nvPicPr>
          <p:cNvPr id="3" name="תנועות+יא+ניסן">
            <a:hlinkClick r:id="" action="ppaction://media"/>
            <a:extLst>
              <a:ext uri="{FF2B5EF4-FFF2-40B4-BE49-F238E27FC236}">
                <a16:creationId xmlns:a16="http://schemas.microsoft.com/office/drawing/2014/main" id="{02E83787-89A0-2E7C-AC76-469774685CB6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3954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-74648" y="0"/>
            <a:ext cx="123444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3002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17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0485E5-0217-9BBD-216F-935147066C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תמונה 3">
            <a:extLst>
              <a:ext uri="{FF2B5EF4-FFF2-40B4-BE49-F238E27FC236}">
                <a16:creationId xmlns:a16="http://schemas.microsoft.com/office/drawing/2014/main" id="{E43B2927-134D-1373-5E2A-4AF5C07A984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אליפסה 14">
            <a:extLst>
              <a:ext uri="{FF2B5EF4-FFF2-40B4-BE49-F238E27FC236}">
                <a16:creationId xmlns:a16="http://schemas.microsoft.com/office/drawing/2014/main" id="{9326E5F5-1EDE-3CAE-12DC-D529A5D412D4}"/>
              </a:ext>
            </a:extLst>
          </p:cNvPr>
          <p:cNvSpPr/>
          <p:nvPr/>
        </p:nvSpPr>
        <p:spPr>
          <a:xfrm>
            <a:off x="162560" y="-2387600"/>
            <a:ext cx="11419840" cy="11419840"/>
          </a:xfrm>
          <a:prstGeom prst="ellipse">
            <a:avLst/>
          </a:prstGeom>
          <a:solidFill>
            <a:srgbClr val="FEFDF0">
              <a:alpha val="55000"/>
            </a:srgbClr>
          </a:solidFill>
          <a:ln>
            <a:noFill/>
          </a:ln>
          <a:effectLst>
            <a:softEdge rad="1270000"/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pic>
        <p:nvPicPr>
          <p:cNvPr id="2" name="תמונה 1">
            <a:extLst>
              <a:ext uri="{FF2B5EF4-FFF2-40B4-BE49-F238E27FC236}">
                <a16:creationId xmlns:a16="http://schemas.microsoft.com/office/drawing/2014/main" id="{26EDBFE1-1363-541E-500B-24440246166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3483261" y="-147651"/>
            <a:ext cx="5225475" cy="7153301"/>
          </a:xfrm>
          <a:prstGeom prst="rect">
            <a:avLst/>
          </a:prstGeom>
        </p:spPr>
      </p:pic>
      <p:pic>
        <p:nvPicPr>
          <p:cNvPr id="5" name="תמונה 4">
            <a:extLst>
              <a:ext uri="{FF2B5EF4-FFF2-40B4-BE49-F238E27FC236}">
                <a16:creationId xmlns:a16="http://schemas.microsoft.com/office/drawing/2014/main" id="{3663A836-EE97-1CB8-57C0-C5045725EC0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345"/>
          <a:stretch/>
        </p:blipFill>
        <p:spPr>
          <a:xfrm>
            <a:off x="1274632" y="4033398"/>
            <a:ext cx="3475365" cy="3129263"/>
          </a:xfrm>
          <a:prstGeom prst="rect">
            <a:avLst/>
          </a:prstGeom>
        </p:spPr>
      </p:pic>
      <p:sp>
        <p:nvSpPr>
          <p:cNvPr id="12" name="תיבת טקסט 11">
            <a:extLst>
              <a:ext uri="{FF2B5EF4-FFF2-40B4-BE49-F238E27FC236}">
                <a16:creationId xmlns:a16="http://schemas.microsoft.com/office/drawing/2014/main" id="{E8D12CD1-4540-9CBD-0DCB-0C53F2424F83}"/>
              </a:ext>
            </a:extLst>
          </p:cNvPr>
          <p:cNvSpPr txBox="1"/>
          <p:nvPr/>
        </p:nvSpPr>
        <p:spPr>
          <a:xfrm>
            <a:off x="3281763" y="2790790"/>
            <a:ext cx="5181434" cy="16414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ts val="6000"/>
              </a:lnSpc>
            </a:pPr>
            <a:r>
              <a:rPr lang="he-IL" sz="6000" dirty="0">
                <a:gradFill>
                  <a:gsLst>
                    <a:gs pos="70000">
                      <a:srgbClr val="300063"/>
                    </a:gs>
                    <a:gs pos="52000">
                      <a:srgbClr val="4F207A"/>
                    </a:gs>
                    <a:gs pos="28000">
                      <a:srgbClr val="52267C"/>
                    </a:gs>
                  </a:gsLst>
                  <a:lin ang="0" scaled="1"/>
                </a:gradFill>
                <a:latin typeface="Talent FS Liver" pitchFamily="2" charset="-79"/>
                <a:cs typeface="Talent FS Liver" pitchFamily="2" charset="-79"/>
              </a:rPr>
              <a:t>עזרה מיוחדת</a:t>
            </a:r>
            <a:br>
              <a:rPr lang="en-US" sz="6000" dirty="0">
                <a:gradFill>
                  <a:gsLst>
                    <a:gs pos="70000">
                      <a:srgbClr val="300063"/>
                    </a:gs>
                    <a:gs pos="52000">
                      <a:srgbClr val="4F207A"/>
                    </a:gs>
                    <a:gs pos="28000">
                      <a:srgbClr val="52267C"/>
                    </a:gs>
                  </a:gsLst>
                  <a:lin ang="0" scaled="1"/>
                </a:gradFill>
                <a:latin typeface="Talent FS Liver" pitchFamily="2" charset="-79"/>
                <a:cs typeface="Talent FS Liver" pitchFamily="2" charset="-79"/>
              </a:rPr>
            </a:br>
            <a:r>
              <a:rPr lang="he-IL" sz="6000" dirty="0">
                <a:gradFill>
                  <a:gsLst>
                    <a:gs pos="70000">
                      <a:srgbClr val="300063"/>
                    </a:gs>
                    <a:gs pos="52000">
                      <a:srgbClr val="4F207A"/>
                    </a:gs>
                    <a:gs pos="28000">
                      <a:srgbClr val="52267C"/>
                    </a:gs>
                  </a:gsLst>
                  <a:lin ang="0" scaled="1"/>
                </a:gradFill>
                <a:latin typeface="Talent FS Liver" pitchFamily="2" charset="-79"/>
                <a:cs typeface="Talent FS Liver" pitchFamily="2" charset="-79"/>
              </a:rPr>
              <a:t>בהכנות לפסח</a:t>
            </a:r>
          </a:p>
        </p:txBody>
      </p:sp>
      <p:pic>
        <p:nvPicPr>
          <p:cNvPr id="14" name="תמונה 13">
            <a:extLst>
              <a:ext uri="{FF2B5EF4-FFF2-40B4-BE49-F238E27FC236}">
                <a16:creationId xmlns:a16="http://schemas.microsoft.com/office/drawing/2014/main" id="{3720DEA5-0AAF-E9E7-A0E1-BDDFF51FCD7C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345"/>
          <a:stretch/>
        </p:blipFill>
        <p:spPr>
          <a:xfrm flipH="1">
            <a:off x="7594152" y="894871"/>
            <a:ext cx="3475365" cy="3129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1547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B511DA-0447-14C9-7E88-240F73BAEF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תמונה 4">
            <a:extLst>
              <a:ext uri="{FF2B5EF4-FFF2-40B4-BE49-F238E27FC236}">
                <a16:creationId xmlns:a16="http://schemas.microsoft.com/office/drawing/2014/main" id="{521B805C-4342-2921-CAE6-A2E52DAA379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3" name="תמונה 12">
            <a:extLst>
              <a:ext uri="{FF2B5EF4-FFF2-40B4-BE49-F238E27FC236}">
                <a16:creationId xmlns:a16="http://schemas.microsoft.com/office/drawing/2014/main" id="{3C6E9775-F007-25A3-1C82-29CF62A7B1E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2550" y="2528348"/>
            <a:ext cx="3094540" cy="4377277"/>
          </a:xfrm>
          <a:prstGeom prst="rect">
            <a:avLst/>
          </a:prstGeom>
        </p:spPr>
      </p:pic>
      <p:pic>
        <p:nvPicPr>
          <p:cNvPr id="3" name="תנועות+יא+ניסן">
            <a:hlinkClick r:id="" action="ppaction://media"/>
            <a:extLst>
              <a:ext uri="{FF2B5EF4-FFF2-40B4-BE49-F238E27FC236}">
                <a16:creationId xmlns:a16="http://schemas.microsoft.com/office/drawing/2014/main" id="{7F9F9D38-7B41-45E3-9B3B-1F4B52B111D6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3954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-74648" y="0"/>
            <a:ext cx="123444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88179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17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504F98-A79D-75FF-CFEF-E4E4A9D774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תמונה 3">
            <a:extLst>
              <a:ext uri="{FF2B5EF4-FFF2-40B4-BE49-F238E27FC236}">
                <a16:creationId xmlns:a16="http://schemas.microsoft.com/office/drawing/2014/main" id="{381074F7-2F4E-F9B5-03D4-9835475550C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4" name="תמונה 13">
            <a:extLst>
              <a:ext uri="{FF2B5EF4-FFF2-40B4-BE49-F238E27FC236}">
                <a16:creationId xmlns:a16="http://schemas.microsoft.com/office/drawing/2014/main" id="{C76837D6-F7F4-5881-B25C-D09698DA6126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19" r="20774"/>
          <a:stretch>
            <a:fillRect/>
          </a:stretch>
        </p:blipFill>
        <p:spPr>
          <a:xfrm rot="10800000" flipH="1">
            <a:off x="0" y="4722156"/>
            <a:ext cx="12192000" cy="2695726"/>
          </a:xfrm>
          <a:prstGeom prst="rect">
            <a:avLst/>
          </a:prstGeom>
        </p:spPr>
      </p:pic>
      <p:pic>
        <p:nvPicPr>
          <p:cNvPr id="8" name="תמונה 7">
            <a:extLst>
              <a:ext uri="{FF2B5EF4-FFF2-40B4-BE49-F238E27FC236}">
                <a16:creationId xmlns:a16="http://schemas.microsoft.com/office/drawing/2014/main" id="{4177905D-127D-5F71-DFF4-BC8F04D6CE1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561" y="213058"/>
            <a:ext cx="3235822" cy="4577120"/>
          </a:xfrm>
          <a:prstGeom prst="rect">
            <a:avLst/>
          </a:prstGeom>
        </p:spPr>
      </p:pic>
      <p:pic>
        <p:nvPicPr>
          <p:cNvPr id="11" name="תמונה 10">
            <a:extLst>
              <a:ext uri="{FF2B5EF4-FFF2-40B4-BE49-F238E27FC236}">
                <a16:creationId xmlns:a16="http://schemas.microsoft.com/office/drawing/2014/main" id="{2BA3D543-4D3D-E529-8393-85E8DC112E31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71673" b="96852" l="80370" r="97819">
                        <a14:backgroundMark x1="94563" y1="74111" x2="94500" y2="78333"/>
                        <a14:backgroundMark x1="91750" y1="78000" x2="92500" y2="8444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8189" t="68526"/>
          <a:stretch/>
        </p:blipFill>
        <p:spPr>
          <a:xfrm>
            <a:off x="2615753" y="1375933"/>
            <a:ext cx="1945940" cy="1579510"/>
          </a:xfrm>
          <a:prstGeom prst="rect">
            <a:avLst/>
          </a:prstGeom>
        </p:spPr>
      </p:pic>
      <p:pic>
        <p:nvPicPr>
          <p:cNvPr id="3" name="תמונה 2">
            <a:extLst>
              <a:ext uri="{FF2B5EF4-FFF2-40B4-BE49-F238E27FC236}">
                <a16:creationId xmlns:a16="http://schemas.microsoft.com/office/drawing/2014/main" id="{D1AB7CD8-CB47-FF27-8194-5EBFCB658BE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5183" b="95760" l="9696" r="89741">
                        <a14:foregroundMark x1="23112" y1="79152" x2="68693" y2="92584"/>
                        <a14:foregroundMark x1="66742" y1="91402" x2="44983" y2="95760"/>
                        <a14:foregroundMark x1="9808" y1="34276" x2="11725" y2="83510"/>
                        <a14:foregroundMark x1="40812" y1="6832" x2="60036" y2="8619"/>
                        <a14:foregroundMark x1="37993" y1="5183" x2="57272" y2="5418"/>
                        <a14:backgroundMark x1="61669" y1="7420" x2="62683" y2="10483"/>
                        <a14:backgroundMark x1="68320" y1="93993" x2="74070" y2="92697"/>
                        <a14:backgroundMark x1="71815" y1="93051" x2="65840" y2="96349"/>
                        <a14:backgroundMark x1="69673" y1="92697" x2="69673" y2="92697"/>
                        <a14:backgroundMark x1="68320" y1="92697" x2="68320" y2="92697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92072" y="2328850"/>
            <a:ext cx="3814570" cy="3651148"/>
          </a:xfrm>
          <a:prstGeom prst="rect">
            <a:avLst/>
          </a:prstGeom>
        </p:spPr>
      </p:pic>
      <p:sp>
        <p:nvSpPr>
          <p:cNvPr id="2" name="תיבת טקסט 1">
            <a:extLst>
              <a:ext uri="{FF2B5EF4-FFF2-40B4-BE49-F238E27FC236}">
                <a16:creationId xmlns:a16="http://schemas.microsoft.com/office/drawing/2014/main" id="{C689F9D5-3D84-593E-DCB7-E9EDCECC478C}"/>
              </a:ext>
            </a:extLst>
          </p:cNvPr>
          <p:cNvSpPr txBox="1"/>
          <p:nvPr/>
        </p:nvSpPr>
        <p:spPr>
          <a:xfrm>
            <a:off x="3032867" y="1792026"/>
            <a:ext cx="8625623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he-IL" sz="3600" dirty="0">
                <a:gradFill>
                  <a:gsLst>
                    <a:gs pos="70000">
                      <a:srgbClr val="300063"/>
                    </a:gs>
                    <a:gs pos="52000">
                      <a:srgbClr val="4F207A"/>
                    </a:gs>
                    <a:gs pos="28000">
                      <a:srgbClr val="52267C"/>
                    </a:gs>
                  </a:gsLst>
                  <a:lin ang="0" scaled="1"/>
                </a:gradFill>
                <a:latin typeface="Talent FS Extra-light" pitchFamily="2" charset="-79"/>
                <a:cs typeface="Talent FS Extra-light" pitchFamily="2" charset="-79"/>
              </a:rPr>
              <a:t>וואו, איזו אווירה נפלאה!</a:t>
            </a:r>
          </a:p>
          <a:p>
            <a:pPr algn="ctr"/>
            <a:r>
              <a:rPr lang="he-IL" sz="3600" dirty="0">
                <a:gradFill>
                  <a:gsLst>
                    <a:gs pos="70000">
                      <a:srgbClr val="300063"/>
                    </a:gs>
                    <a:gs pos="52000">
                      <a:srgbClr val="4F207A"/>
                    </a:gs>
                    <a:gs pos="28000">
                      <a:srgbClr val="52267C"/>
                    </a:gs>
                  </a:gsLst>
                  <a:lin ang="0" scaled="1"/>
                </a:gradFill>
                <a:latin typeface="Talent FS Extra-light" pitchFamily="2" charset="-79"/>
                <a:cs typeface="Talent FS Extra-light" pitchFamily="2" charset="-79"/>
              </a:rPr>
              <a:t>כל כך הרבה מתנות מיוחדות, </a:t>
            </a:r>
            <a:br>
              <a:rPr lang="en-US" sz="3600" dirty="0">
                <a:gradFill>
                  <a:gsLst>
                    <a:gs pos="70000">
                      <a:srgbClr val="300063"/>
                    </a:gs>
                    <a:gs pos="52000">
                      <a:srgbClr val="4F207A"/>
                    </a:gs>
                    <a:gs pos="28000">
                      <a:srgbClr val="52267C"/>
                    </a:gs>
                  </a:gsLst>
                  <a:lin ang="0" scaled="1"/>
                </a:gradFill>
                <a:latin typeface="Talent FS Extra-light" pitchFamily="2" charset="-79"/>
                <a:cs typeface="Talent FS Extra-light" pitchFamily="2" charset="-79"/>
              </a:rPr>
            </a:br>
            <a:r>
              <a:rPr lang="he-IL" sz="3600" dirty="0">
                <a:gradFill>
                  <a:gsLst>
                    <a:gs pos="70000">
                      <a:srgbClr val="300063"/>
                    </a:gs>
                    <a:gs pos="52000">
                      <a:srgbClr val="4F207A"/>
                    </a:gs>
                    <a:gs pos="28000">
                      <a:srgbClr val="52267C"/>
                    </a:gs>
                  </a:gsLst>
                  <a:lin ang="0" scaled="1"/>
                </a:gradFill>
                <a:latin typeface="Talent FS Liver" panose="020B0604020202020204" charset="-79"/>
                <a:cs typeface="Talent FS Liver" panose="020B0604020202020204" charset="-79"/>
              </a:rPr>
              <a:t>שבוודאי גורמות לרבי נחת ושמחה.</a:t>
            </a:r>
          </a:p>
          <a:p>
            <a:pPr algn="ctr"/>
            <a:endParaRPr lang="he-IL" sz="3600" dirty="0">
              <a:gradFill>
                <a:gsLst>
                  <a:gs pos="70000">
                    <a:srgbClr val="300063"/>
                  </a:gs>
                  <a:gs pos="52000">
                    <a:srgbClr val="4F207A"/>
                  </a:gs>
                  <a:gs pos="28000">
                    <a:srgbClr val="52267C"/>
                  </a:gs>
                </a:gsLst>
                <a:lin ang="0" scaled="1"/>
              </a:gradFill>
              <a:latin typeface="Talent FS Extra-light" pitchFamily="2" charset="-79"/>
              <a:cs typeface="Talent FS Extra-light" pitchFamily="2" charset="-79"/>
            </a:endParaRPr>
          </a:p>
        </p:txBody>
      </p:sp>
      <p:pic>
        <p:nvPicPr>
          <p:cNvPr id="5" name="תמונה 4">
            <a:extLst>
              <a:ext uri="{FF2B5EF4-FFF2-40B4-BE49-F238E27FC236}">
                <a16:creationId xmlns:a16="http://schemas.microsoft.com/office/drawing/2014/main" id="{84B38377-DC5D-2879-15E8-1FE6254159A4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2875" b="86313" l="17750" r="84563">
                        <a14:foregroundMark x1="54188" y1="12937" x2="58625" y2="12937"/>
                        <a14:foregroundMark x1="82813" y1="44938" x2="82813" y2="60375"/>
                        <a14:foregroundMark x1="23563" y1="66688" x2="72688" y2="75938"/>
                        <a14:foregroundMark x1="72688" y1="75938" x2="73563" y2="75938"/>
                        <a14:foregroundMark x1="21875" y1="67063" x2="21375" y2="70000"/>
                        <a14:foregroundMark x1="27437" y1="76313" x2="51500" y2="77438"/>
                        <a14:foregroundMark x1="51500" y1="77438" x2="83188" y2="76313"/>
                        <a14:foregroundMark x1="83813" y1="76688" x2="84563" y2="79375"/>
                        <a14:foregroundMark x1="26813" y1="73188" x2="22375" y2="82125"/>
                        <a14:foregroundMark x1="25313" y1="74438" x2="17750" y2="82375"/>
                        <a14:foregroundMark x1="52000" y1="77063" x2="46313" y2="86313"/>
                        <a14:foregroundMark x1="46313" y1="86313" x2="46313" y2="86313"/>
                        <a14:foregroundMark x1="22375" y1="73313" x2="20750" y2="79250"/>
                      </a14:backgroundRemoval>
                    </a14:imgEffect>
                  </a14:imgLayer>
                </a14:imgProps>
              </a:ext>
            </a:extLst>
          </a:blip>
          <a:srcRect l="14815" t="6790" r="15309" b="21481"/>
          <a:stretch/>
        </p:blipFill>
        <p:spPr>
          <a:xfrm>
            <a:off x="8401050" y="3317532"/>
            <a:ext cx="3790950" cy="38914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88374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תמונה 16">
            <a:extLst>
              <a:ext uri="{FF2B5EF4-FFF2-40B4-BE49-F238E27FC236}">
                <a16:creationId xmlns:a16="http://schemas.microsoft.com/office/drawing/2014/main" id="{A4A354BB-C34A-4D4D-BDC3-6766F9FAB45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מלבן 12">
            <a:extLst>
              <a:ext uri="{FF2B5EF4-FFF2-40B4-BE49-F238E27FC236}">
                <a16:creationId xmlns:a16="http://schemas.microsoft.com/office/drawing/2014/main" id="{AA61ABAA-9317-0C33-E1F2-303BC86AFDCE}"/>
              </a:ext>
            </a:extLst>
          </p:cNvPr>
          <p:cNvSpPr/>
          <p:nvPr/>
        </p:nvSpPr>
        <p:spPr>
          <a:xfrm>
            <a:off x="-185738" y="2992589"/>
            <a:ext cx="12563475" cy="3865412"/>
          </a:xfrm>
          <a:custGeom>
            <a:avLst/>
            <a:gdLst>
              <a:gd name="connsiteX0" fmla="*/ 0 w 12372975"/>
              <a:gd name="connsiteY0" fmla="*/ 0 h 4099435"/>
              <a:gd name="connsiteX1" fmla="*/ 12372975 w 12372975"/>
              <a:gd name="connsiteY1" fmla="*/ 0 h 4099435"/>
              <a:gd name="connsiteX2" fmla="*/ 12372975 w 12372975"/>
              <a:gd name="connsiteY2" fmla="*/ 4099435 h 4099435"/>
              <a:gd name="connsiteX3" fmla="*/ 0 w 12372975"/>
              <a:gd name="connsiteY3" fmla="*/ 4099435 h 4099435"/>
              <a:gd name="connsiteX4" fmla="*/ 0 w 12372975"/>
              <a:gd name="connsiteY4" fmla="*/ 0 h 4099435"/>
              <a:gd name="connsiteX0" fmla="*/ 0 w 12496800"/>
              <a:gd name="connsiteY0" fmla="*/ 200025 h 4299460"/>
              <a:gd name="connsiteX1" fmla="*/ 12496800 w 12496800"/>
              <a:gd name="connsiteY1" fmla="*/ 0 h 4299460"/>
              <a:gd name="connsiteX2" fmla="*/ 12372975 w 12496800"/>
              <a:gd name="connsiteY2" fmla="*/ 4299460 h 4299460"/>
              <a:gd name="connsiteX3" fmla="*/ 0 w 12496800"/>
              <a:gd name="connsiteY3" fmla="*/ 4299460 h 4299460"/>
              <a:gd name="connsiteX4" fmla="*/ 0 w 12496800"/>
              <a:gd name="connsiteY4" fmla="*/ 200025 h 4299460"/>
              <a:gd name="connsiteX0" fmla="*/ 0 w 12563475"/>
              <a:gd name="connsiteY0" fmla="*/ 285750 h 4299460"/>
              <a:gd name="connsiteX1" fmla="*/ 12563475 w 12563475"/>
              <a:gd name="connsiteY1" fmla="*/ 0 h 4299460"/>
              <a:gd name="connsiteX2" fmla="*/ 12439650 w 12563475"/>
              <a:gd name="connsiteY2" fmla="*/ 4299460 h 4299460"/>
              <a:gd name="connsiteX3" fmla="*/ 66675 w 12563475"/>
              <a:gd name="connsiteY3" fmla="*/ 4299460 h 4299460"/>
              <a:gd name="connsiteX4" fmla="*/ 0 w 12563475"/>
              <a:gd name="connsiteY4" fmla="*/ 285750 h 42994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563475" h="4299460">
                <a:moveTo>
                  <a:pt x="0" y="285750"/>
                </a:moveTo>
                <a:lnTo>
                  <a:pt x="12563475" y="0"/>
                </a:lnTo>
                <a:lnTo>
                  <a:pt x="12439650" y="4299460"/>
                </a:lnTo>
                <a:lnTo>
                  <a:pt x="66675" y="4299460"/>
                </a:lnTo>
                <a:lnTo>
                  <a:pt x="0" y="28575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pic>
        <p:nvPicPr>
          <p:cNvPr id="12" name="תמונה 11">
            <a:extLst>
              <a:ext uri="{FF2B5EF4-FFF2-40B4-BE49-F238E27FC236}">
                <a16:creationId xmlns:a16="http://schemas.microsoft.com/office/drawing/2014/main" id="{7D0947E6-FDDC-4231-B2C7-537BCF6B20B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2875" b="86313" l="17750" r="84563">
                        <a14:foregroundMark x1="54188" y1="12937" x2="58625" y2="12937"/>
                        <a14:foregroundMark x1="82813" y1="44938" x2="82813" y2="60375"/>
                        <a14:foregroundMark x1="23563" y1="66688" x2="72688" y2="75938"/>
                        <a14:foregroundMark x1="72688" y1="75938" x2="73563" y2="75938"/>
                        <a14:foregroundMark x1="21875" y1="67063" x2="21375" y2="70000"/>
                        <a14:foregroundMark x1="27437" y1="76313" x2="51500" y2="77438"/>
                        <a14:foregroundMark x1="51500" y1="77438" x2="83188" y2="76313"/>
                        <a14:foregroundMark x1="83813" y1="76688" x2="84563" y2="79375"/>
                        <a14:foregroundMark x1="26813" y1="73188" x2="22375" y2="82125"/>
                        <a14:foregroundMark x1="25313" y1="74438" x2="17750" y2="82375"/>
                        <a14:foregroundMark x1="52000" y1="77063" x2="46313" y2="86313"/>
                        <a14:foregroundMark x1="46313" y1="86313" x2="46313" y2="86313"/>
                        <a14:foregroundMark x1="22375" y1="73313" x2="20750" y2="79250"/>
                      </a14:backgroundRemoval>
                    </a14:imgEffect>
                  </a14:imgLayer>
                </a14:imgProps>
              </a:ext>
            </a:extLst>
          </a:blip>
          <a:srcRect l="14815" t="6790" r="15309" b="21481"/>
          <a:stretch/>
        </p:blipFill>
        <p:spPr>
          <a:xfrm>
            <a:off x="8454790" y="2966583"/>
            <a:ext cx="3790950" cy="3891417"/>
          </a:xfrm>
          <a:prstGeom prst="rect">
            <a:avLst/>
          </a:prstGeom>
        </p:spPr>
      </p:pic>
      <p:pic>
        <p:nvPicPr>
          <p:cNvPr id="7" name="תמונה 6">
            <a:extLst>
              <a:ext uri="{FF2B5EF4-FFF2-40B4-BE49-F238E27FC236}">
                <a16:creationId xmlns:a16="http://schemas.microsoft.com/office/drawing/2014/main" id="{792207B5-27F2-503C-D7B5-97650A5EB601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345"/>
          <a:stretch/>
        </p:blipFill>
        <p:spPr>
          <a:xfrm>
            <a:off x="-1044136" y="807782"/>
            <a:ext cx="3475365" cy="3129263"/>
          </a:xfrm>
          <a:prstGeom prst="rect">
            <a:avLst/>
          </a:prstGeom>
        </p:spPr>
      </p:pic>
      <p:sp>
        <p:nvSpPr>
          <p:cNvPr id="18" name="תיבת טקסט 17">
            <a:extLst>
              <a:ext uri="{FF2B5EF4-FFF2-40B4-BE49-F238E27FC236}">
                <a16:creationId xmlns:a16="http://schemas.microsoft.com/office/drawing/2014/main" id="{039CA54F-4488-4747-A6C2-8DF14D389111}"/>
              </a:ext>
            </a:extLst>
          </p:cNvPr>
          <p:cNvSpPr txBox="1"/>
          <p:nvPr/>
        </p:nvSpPr>
        <p:spPr>
          <a:xfrm>
            <a:off x="1783187" y="-370514"/>
            <a:ext cx="8625623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br>
              <a:rPr lang="he-IL" sz="3600" dirty="0">
                <a:gradFill>
                  <a:gsLst>
                    <a:gs pos="70000">
                      <a:srgbClr val="300063"/>
                    </a:gs>
                    <a:gs pos="52000">
                      <a:srgbClr val="4F207A"/>
                    </a:gs>
                    <a:gs pos="28000">
                      <a:srgbClr val="52267C"/>
                    </a:gs>
                  </a:gsLst>
                  <a:lin ang="0" scaled="1"/>
                </a:gradFill>
                <a:latin typeface="Talent FS Extra-light" pitchFamily="2" charset="-79"/>
                <a:cs typeface="Talent FS Extra-light" pitchFamily="2" charset="-79"/>
              </a:rPr>
            </a:br>
            <a:br>
              <a:rPr lang="he-IL" sz="3600" dirty="0">
                <a:gradFill>
                  <a:gsLst>
                    <a:gs pos="70000">
                      <a:srgbClr val="300063"/>
                    </a:gs>
                    <a:gs pos="52000">
                      <a:srgbClr val="4F207A"/>
                    </a:gs>
                    <a:gs pos="28000">
                      <a:srgbClr val="52267C"/>
                    </a:gs>
                  </a:gsLst>
                  <a:lin ang="0" scaled="1"/>
                </a:gradFill>
                <a:latin typeface="Talent FS Liver" panose="020B0604020202020204" charset="-79"/>
                <a:cs typeface="Talent FS Liver" panose="020B0604020202020204" charset="-79"/>
              </a:rPr>
            </a:br>
            <a:r>
              <a:rPr lang="he-IL" sz="3600" dirty="0">
                <a:gradFill>
                  <a:gsLst>
                    <a:gs pos="70000">
                      <a:srgbClr val="300063"/>
                    </a:gs>
                    <a:gs pos="52000">
                      <a:srgbClr val="4F207A"/>
                    </a:gs>
                    <a:gs pos="28000">
                      <a:srgbClr val="52267C"/>
                    </a:gs>
                  </a:gsLst>
                  <a:lin ang="0" scaled="1"/>
                </a:gradFill>
                <a:latin typeface="Talent FS Liver" panose="020B0604020202020204" charset="-79"/>
                <a:cs typeface="Talent FS Liver" panose="020B0604020202020204" charset="-79"/>
              </a:rPr>
              <a:t>י"א ניסן זהו תאריך חסידי מיוחד, חסידים נוהגים לכתוב בו לרבי, ולדווח על החלטות טובות ובשורות טובות.</a:t>
            </a:r>
            <a:endParaRPr lang="he-IL" sz="3600" dirty="0">
              <a:gradFill>
                <a:gsLst>
                  <a:gs pos="70000">
                    <a:srgbClr val="300063"/>
                  </a:gs>
                  <a:gs pos="52000">
                    <a:srgbClr val="4F207A"/>
                  </a:gs>
                  <a:gs pos="28000">
                    <a:srgbClr val="52267C"/>
                  </a:gs>
                </a:gsLst>
                <a:lin ang="0" scaled="1"/>
              </a:gradFill>
              <a:latin typeface="Talent FS Extra-light" pitchFamily="2" charset="-79"/>
              <a:cs typeface="Talent FS Extra-light" pitchFamily="2" charset="-79"/>
            </a:endParaRPr>
          </a:p>
        </p:txBody>
      </p:sp>
      <p:pic>
        <p:nvPicPr>
          <p:cNvPr id="19" name="תמונה 18">
            <a:extLst>
              <a:ext uri="{FF2B5EF4-FFF2-40B4-BE49-F238E27FC236}">
                <a16:creationId xmlns:a16="http://schemas.microsoft.com/office/drawing/2014/main" id="{7826C541-CAB4-4022-831F-B52430B9C601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71673" b="96852" l="80370" r="97819">
                        <a14:backgroundMark x1="94563" y1="74111" x2="94500" y2="78333"/>
                        <a14:backgroundMark x1="91750" y1="78000" x2="92500" y2="8444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8189" t="68526"/>
          <a:stretch/>
        </p:blipFill>
        <p:spPr>
          <a:xfrm>
            <a:off x="9659888" y="1684134"/>
            <a:ext cx="1945940" cy="1579510"/>
          </a:xfrm>
          <a:prstGeom prst="rect">
            <a:avLst/>
          </a:prstGeom>
        </p:spPr>
      </p:pic>
      <p:grpSp>
        <p:nvGrpSpPr>
          <p:cNvPr id="3" name="קבוצה 2">
            <a:extLst>
              <a:ext uri="{FF2B5EF4-FFF2-40B4-BE49-F238E27FC236}">
                <a16:creationId xmlns:a16="http://schemas.microsoft.com/office/drawing/2014/main" id="{E82ADF70-65C9-25EB-5F38-62197A01C360}"/>
              </a:ext>
            </a:extLst>
          </p:cNvPr>
          <p:cNvGrpSpPr/>
          <p:nvPr/>
        </p:nvGrpSpPr>
        <p:grpSpPr>
          <a:xfrm>
            <a:off x="-74433" y="2009056"/>
            <a:ext cx="11131285" cy="5327197"/>
            <a:chOff x="-74433" y="2009056"/>
            <a:chExt cx="11131285" cy="5327197"/>
          </a:xfrm>
        </p:grpSpPr>
        <p:sp>
          <p:nvSpPr>
            <p:cNvPr id="4" name="תיבת טקסט 3">
              <a:extLst>
                <a:ext uri="{FF2B5EF4-FFF2-40B4-BE49-F238E27FC236}">
                  <a16:creationId xmlns:a16="http://schemas.microsoft.com/office/drawing/2014/main" id="{22BB4E75-7BAD-1F93-5E01-A9B0BA01B5ED}"/>
                </a:ext>
              </a:extLst>
            </p:cNvPr>
            <p:cNvSpPr txBox="1"/>
            <p:nvPr/>
          </p:nvSpPr>
          <p:spPr>
            <a:xfrm>
              <a:off x="2431229" y="3629661"/>
              <a:ext cx="8625623" cy="286232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he-IL" sz="36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Extra-light" pitchFamily="2" charset="-79"/>
                  <a:cs typeface="Talent FS Extra-light" pitchFamily="2" charset="-79"/>
                </a:rPr>
                <a:t>הביאו דף לבן, עט, </a:t>
              </a:r>
              <a:br>
                <a:rPr lang="en-US" sz="36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Extra-light" pitchFamily="2" charset="-79"/>
                  <a:cs typeface="Talent FS Extra-light" pitchFamily="2" charset="-79"/>
                </a:rPr>
              </a:br>
              <a:r>
                <a:rPr lang="he-IL" sz="36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Extra-light" pitchFamily="2" charset="-79"/>
                  <a:cs typeface="Talent FS Extra-light" pitchFamily="2" charset="-79"/>
                </a:rPr>
                <a:t>ותמונה של הרבי. </a:t>
              </a:r>
              <a:br>
                <a:rPr lang="en-US" sz="36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Extra-light" pitchFamily="2" charset="-79"/>
                  <a:cs typeface="Talent FS Extra-light" pitchFamily="2" charset="-79"/>
                </a:rPr>
              </a:br>
              <a:r>
                <a:rPr lang="he-IL" sz="36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Extra-light" pitchFamily="2" charset="-79"/>
                  <a:cs typeface="Talent FS Extra-light" pitchFamily="2" charset="-79"/>
                </a:rPr>
                <a:t>טלו את ידיכם וניגש </a:t>
              </a:r>
              <a:br>
                <a:rPr lang="en-US" sz="36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Extra-light" pitchFamily="2" charset="-79"/>
                  <a:cs typeface="Talent FS Extra-light" pitchFamily="2" charset="-79"/>
                </a:rPr>
              </a:br>
              <a:r>
                <a:rPr lang="he-IL" sz="36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Extra-light" pitchFamily="2" charset="-79"/>
                  <a:cs typeface="Talent FS Extra-light" pitchFamily="2" charset="-79"/>
                </a:rPr>
                <a:t>לכתוב לרבי כעת.</a:t>
              </a:r>
              <a:br>
                <a:rPr lang="he-IL" sz="3600" dirty="0">
                  <a:gradFill>
                    <a:gsLst>
                      <a:gs pos="70000">
                        <a:srgbClr val="300063"/>
                      </a:gs>
                      <a:gs pos="52000">
                        <a:srgbClr val="4F207A"/>
                      </a:gs>
                      <a:gs pos="28000">
                        <a:srgbClr val="52267C"/>
                      </a:gs>
                    </a:gsLst>
                    <a:lin ang="0" scaled="1"/>
                  </a:gradFill>
                  <a:latin typeface="Talent FS Extra-light" pitchFamily="2" charset="-79"/>
                  <a:cs typeface="Talent FS Extra-light" pitchFamily="2" charset="-79"/>
                </a:rPr>
              </a:br>
              <a:endParaRPr lang="he-IL" sz="3600" dirty="0">
                <a:gradFill>
                  <a:gsLst>
                    <a:gs pos="70000">
                      <a:srgbClr val="300063"/>
                    </a:gs>
                    <a:gs pos="52000">
                      <a:srgbClr val="4F207A"/>
                    </a:gs>
                    <a:gs pos="28000">
                      <a:srgbClr val="52267C"/>
                    </a:gs>
                  </a:gsLst>
                  <a:lin ang="0" scaled="1"/>
                </a:gradFill>
                <a:latin typeface="Talent FS Extra-light" pitchFamily="2" charset="-79"/>
                <a:cs typeface="Talent FS Extra-light" pitchFamily="2" charset="-79"/>
              </a:endParaRPr>
            </a:p>
          </p:txBody>
        </p:sp>
        <p:pic>
          <p:nvPicPr>
            <p:cNvPr id="5" name="תמונה 4">
              <a:extLst>
                <a:ext uri="{FF2B5EF4-FFF2-40B4-BE49-F238E27FC236}">
                  <a16:creationId xmlns:a16="http://schemas.microsoft.com/office/drawing/2014/main" id="{B9E8AA76-8E7F-6696-6087-08B4781EEFAB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rcRect/>
            <a:stretch/>
          </p:blipFill>
          <p:spPr>
            <a:xfrm rot="21090324">
              <a:off x="-74433" y="2009056"/>
              <a:ext cx="4794909" cy="5327197"/>
            </a:xfrm>
            <a:prstGeom prst="rect">
              <a:avLst/>
            </a:prstGeom>
          </p:spPr>
        </p:pic>
        <p:pic>
          <p:nvPicPr>
            <p:cNvPr id="6" name="תמונה 5">
              <a:extLst>
                <a:ext uri="{FF2B5EF4-FFF2-40B4-BE49-F238E27FC236}">
                  <a16:creationId xmlns:a16="http://schemas.microsoft.com/office/drawing/2014/main" id="{4FF50D4F-816E-B8D8-8BD0-70A01D9E91B4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rcRect/>
            <a:stretch/>
          </p:blipFill>
          <p:spPr>
            <a:xfrm rot="20726543">
              <a:off x="2684386" y="2766508"/>
              <a:ext cx="1535753" cy="3071507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529133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תמונה 4">
            <a:extLst>
              <a:ext uri="{FF2B5EF4-FFF2-40B4-BE49-F238E27FC236}">
                <a16:creationId xmlns:a16="http://schemas.microsoft.com/office/drawing/2014/main" id="{EAC5D4F4-B0D6-4C55-B8F7-F6D8C207C0A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3" name="תמונה 12">
            <a:extLst>
              <a:ext uri="{FF2B5EF4-FFF2-40B4-BE49-F238E27FC236}">
                <a16:creationId xmlns:a16="http://schemas.microsoft.com/office/drawing/2014/main" id="{509F67EC-2830-4796-9A42-82BA93750AE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53500" y="2556923"/>
            <a:ext cx="3094540" cy="4377277"/>
          </a:xfrm>
          <a:prstGeom prst="rect">
            <a:avLst/>
          </a:prstGeom>
        </p:spPr>
      </p:pic>
      <p:pic>
        <p:nvPicPr>
          <p:cNvPr id="2" name="הורדת+קליפ+מתנות+של+נחת">
            <a:hlinkClick r:id="" action="ppaction://media"/>
            <a:extLst>
              <a:ext uri="{FF2B5EF4-FFF2-40B4-BE49-F238E27FC236}">
                <a16:creationId xmlns:a16="http://schemas.microsoft.com/office/drawing/2014/main" id="{42ED1876-EB83-70A4-83CD-6CE2A8A54ED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75018" y="530970"/>
            <a:ext cx="10240378" cy="57960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3790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929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תמונה 3">
            <a:extLst>
              <a:ext uri="{FF2B5EF4-FFF2-40B4-BE49-F238E27FC236}">
                <a16:creationId xmlns:a16="http://schemas.microsoft.com/office/drawing/2014/main" id="{E732CCAC-FB27-4F0A-A4C5-75CCA8897CF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תיבת טקסט 9">
            <a:extLst>
              <a:ext uri="{FF2B5EF4-FFF2-40B4-BE49-F238E27FC236}">
                <a16:creationId xmlns:a16="http://schemas.microsoft.com/office/drawing/2014/main" id="{88118DC6-0E54-42FB-AC9C-DD05245D7966}"/>
              </a:ext>
            </a:extLst>
          </p:cNvPr>
          <p:cNvSpPr txBox="1"/>
          <p:nvPr/>
        </p:nvSpPr>
        <p:spPr>
          <a:xfrm>
            <a:off x="2323210" y="559591"/>
            <a:ext cx="9039225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he-IL" sz="3200" dirty="0">
                <a:gradFill>
                  <a:gsLst>
                    <a:gs pos="70000">
                      <a:srgbClr val="300063"/>
                    </a:gs>
                    <a:gs pos="52000">
                      <a:srgbClr val="4F207A"/>
                    </a:gs>
                    <a:gs pos="28000">
                      <a:srgbClr val="52267C"/>
                    </a:gs>
                  </a:gsLst>
                  <a:lin ang="0" scaled="1"/>
                </a:gradFill>
                <a:latin typeface="Talent FS Liver" pitchFamily="2" charset="-79"/>
                <a:cs typeface="Talent FS Liver" pitchFamily="2" charset="-79"/>
              </a:rPr>
              <a:t>סיכום מבצע </a:t>
            </a:r>
            <a:br>
              <a:rPr lang="en-US" sz="3200" dirty="0">
                <a:gradFill>
                  <a:gsLst>
                    <a:gs pos="70000">
                      <a:srgbClr val="300063"/>
                    </a:gs>
                    <a:gs pos="52000">
                      <a:srgbClr val="4F207A"/>
                    </a:gs>
                    <a:gs pos="28000">
                      <a:srgbClr val="52267C"/>
                    </a:gs>
                  </a:gsLst>
                  <a:lin ang="0" scaled="1"/>
                </a:gradFill>
                <a:latin typeface="Talent FS Liver" pitchFamily="2" charset="-79"/>
                <a:cs typeface="Talent FS Liver" pitchFamily="2" charset="-79"/>
              </a:rPr>
            </a:br>
            <a:r>
              <a:rPr lang="he-IL" sz="3200" dirty="0">
                <a:gradFill>
                  <a:gsLst>
                    <a:gs pos="70000">
                      <a:srgbClr val="300063"/>
                    </a:gs>
                    <a:gs pos="52000">
                      <a:srgbClr val="4F207A"/>
                    </a:gs>
                    <a:gs pos="28000">
                      <a:srgbClr val="52267C"/>
                    </a:gs>
                  </a:gsLst>
                  <a:lin ang="0" scaled="1"/>
                </a:gradFill>
                <a:latin typeface="Talent FS Liver" pitchFamily="2" charset="-79"/>
                <a:cs typeface="Talent FS Liver" pitchFamily="2" charset="-79"/>
              </a:rPr>
              <a:t>"מתנות של נחת" </a:t>
            </a:r>
            <a:endParaRPr lang="he-IL" sz="3600" dirty="0">
              <a:gradFill>
                <a:gsLst>
                  <a:gs pos="70000">
                    <a:srgbClr val="300063"/>
                  </a:gs>
                  <a:gs pos="52000">
                    <a:srgbClr val="4F207A"/>
                  </a:gs>
                  <a:gs pos="28000">
                    <a:srgbClr val="52267C"/>
                  </a:gs>
                </a:gsLst>
                <a:lin ang="0" scaled="1"/>
              </a:gradFill>
              <a:latin typeface="Talent FS Liver" pitchFamily="2" charset="-79"/>
              <a:cs typeface="Talent FS Liver" pitchFamily="2" charset="-79"/>
            </a:endParaRPr>
          </a:p>
          <a:p>
            <a:endParaRPr lang="he-IL" sz="3600" dirty="0">
              <a:gradFill>
                <a:gsLst>
                  <a:gs pos="70000">
                    <a:srgbClr val="300063"/>
                  </a:gs>
                  <a:gs pos="52000">
                    <a:srgbClr val="4F207A"/>
                  </a:gs>
                  <a:gs pos="28000">
                    <a:srgbClr val="52267C"/>
                  </a:gs>
                </a:gsLst>
                <a:lin ang="0" scaled="1"/>
              </a:gradFill>
              <a:latin typeface="Talent FS Liver" pitchFamily="2" charset="-79"/>
              <a:cs typeface="Talent FS Liver" pitchFamily="2" charset="-79"/>
            </a:endParaRPr>
          </a:p>
        </p:txBody>
      </p:sp>
      <p:grpSp>
        <p:nvGrpSpPr>
          <p:cNvPr id="13" name="קבוצה 12">
            <a:extLst>
              <a:ext uri="{FF2B5EF4-FFF2-40B4-BE49-F238E27FC236}">
                <a16:creationId xmlns:a16="http://schemas.microsoft.com/office/drawing/2014/main" id="{7FCE98C1-B5FA-461B-AEBF-E0785AF68C2D}"/>
              </a:ext>
            </a:extLst>
          </p:cNvPr>
          <p:cNvGrpSpPr/>
          <p:nvPr/>
        </p:nvGrpSpPr>
        <p:grpSpPr>
          <a:xfrm>
            <a:off x="591482" y="3981450"/>
            <a:ext cx="5504518" cy="2675918"/>
            <a:chOff x="2524125" y="3737824"/>
            <a:chExt cx="7006189" cy="3405926"/>
          </a:xfrm>
          <a:effectLst>
            <a:outerShdw blurRad="406400" dist="38100" dir="8100000" sx="103000" sy="103000" algn="tr" rotWithShape="0">
              <a:prstClr val="black">
                <a:alpha val="40000"/>
              </a:prstClr>
            </a:outerShdw>
          </a:effectLst>
        </p:grpSpPr>
        <p:pic>
          <p:nvPicPr>
            <p:cNvPr id="6" name="תמונה 5">
              <a:extLst>
                <a:ext uri="{FF2B5EF4-FFF2-40B4-BE49-F238E27FC236}">
                  <a16:creationId xmlns:a16="http://schemas.microsoft.com/office/drawing/2014/main" id="{C18B3163-6D06-4B8B-8EA8-785609182D31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6258" b="95951" l="3011" r="90000">
                          <a14:foregroundMark x1="83548" y1="33620" x2="77419" y2="86748"/>
                          <a14:foregroundMark x1="77419" y1="86748" x2="62151" y2="94724"/>
                          <a14:foregroundMark x1="62151" y1="94724" x2="12258" y2="91902"/>
                          <a14:foregroundMark x1="12258" y1="91902" x2="6344" y2="87975"/>
                          <a14:foregroundMark x1="6344" y1="87975" x2="8710" y2="36564"/>
                          <a14:foregroundMark x1="8710" y1="36564" x2="23763" y2="28712"/>
                          <a14:foregroundMark x1="23763" y1="28712" x2="53441" y2="27730"/>
                          <a14:foregroundMark x1="53441" y1="27730" x2="67634" y2="50552"/>
                          <a14:foregroundMark x1="67634" y1="50552" x2="34301" y2="80245"/>
                          <a14:foregroundMark x1="34301" y1="80245" x2="23548" y2="53006"/>
                          <a14:foregroundMark x1="23548" y1="53006" x2="43333" y2="41718"/>
                          <a14:foregroundMark x1="43333" y1="41718" x2="45591" y2="42699"/>
                          <a14:foregroundMark x1="79247" y1="72515" x2="79032" y2="89939"/>
                          <a14:foregroundMark x1="79032" y1="89939" x2="33656" y2="92883"/>
                          <a14:foregroundMark x1="26344" y1="95460" x2="48602" y2="93620"/>
                          <a14:foregroundMark x1="48602" y1="93620" x2="52796" y2="93865"/>
                          <a14:foregroundMark x1="50753" y1="97301" x2="57097" y2="95951"/>
                          <a14:foregroundMark x1="57097" y1="95951" x2="57204" y2="95828"/>
                          <a14:foregroundMark x1="66344" y1="78282" x2="66882" y2="90061"/>
                          <a14:foregroundMark x1="7634" y1="37178" x2="5806" y2="73620"/>
                          <a14:foregroundMark x1="25269" y1="14601" x2="33548" y2="19509"/>
                          <a14:foregroundMark x1="33548" y1="19509" x2="58280" y2="17055"/>
                          <a14:foregroundMark x1="58280" y1="17055" x2="48387" y2="15706"/>
                          <a14:foregroundMark x1="48387" y1="15706" x2="40108" y2="19755"/>
                          <a14:foregroundMark x1="40108" y1="19755" x2="39677" y2="19877"/>
                          <a14:foregroundMark x1="58172" y1="10675" x2="59462" y2="26503"/>
                          <a14:foregroundMark x1="63011" y1="12025" x2="64086" y2="30429"/>
                          <a14:foregroundMark x1="74906" y1="10188" x2="76882" y2="10798"/>
                          <a14:foregroundMark x1="67742" y1="7975" x2="71080" y2="9005"/>
                          <a14:foregroundMark x1="76882" y1="10798" x2="78387" y2="19632"/>
                          <a14:foregroundMark x1="78387" y1="19632" x2="72258" y2="23681"/>
                          <a14:foregroundMark x1="72258" y1="23681" x2="79355" y2="17423"/>
                          <a14:foregroundMark x1="79355" y1="17423" x2="77634" y2="10429"/>
                          <a14:foregroundMark x1="77634" y1="10429" x2="77312" y2="10184"/>
                          <a14:foregroundMark x1="29140" y1="6258" x2="35914" y2="7362"/>
                          <a14:foregroundMark x1="6559" y1="10920" x2="3978" y2="17669"/>
                          <a14:foregroundMark x1="3978" y1="17669" x2="3924" y2="19150"/>
                          <a14:backgroundMark x1="72043" y1="8834" x2="72903" y2="10920"/>
                          <a14:backgroundMark x1="71075" y1="9448" x2="73333" y2="10307"/>
                          <a14:backgroundMark x1="71075" y1="9202" x2="70860" y2="11166"/>
                          <a14:backgroundMark x1="73118" y1="8712" x2="73871" y2="10675"/>
                          <a14:backgroundMark x1="70968" y1="9325" x2="71290" y2="8834"/>
                          <a14:backgroundMark x1="2796" y1="19632" x2="3978" y2="23067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4195762" y="3737824"/>
              <a:ext cx="3800476" cy="3330524"/>
            </a:xfrm>
            <a:prstGeom prst="rect">
              <a:avLst/>
            </a:prstGeom>
          </p:spPr>
        </p:pic>
        <p:pic>
          <p:nvPicPr>
            <p:cNvPr id="9" name="תמונה 8">
              <a:extLst>
                <a:ext uri="{FF2B5EF4-FFF2-40B4-BE49-F238E27FC236}">
                  <a16:creationId xmlns:a16="http://schemas.microsoft.com/office/drawing/2014/main" id="{1674B0E0-C09B-46C8-B682-5CF6B580E9D7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5486" b="98276" l="10000" r="92651">
                          <a14:foregroundMark x1="58916" y1="39028" x2="62169" y2="76176"/>
                          <a14:foregroundMark x1="28554" y1="39812" x2="25663" y2="81975"/>
                          <a14:foregroundMark x1="25663" y1="81975" x2="43735" y2="91223"/>
                          <a14:foregroundMark x1="43735" y1="91223" x2="69398" y2="91379"/>
                          <a14:foregroundMark x1="69398" y1="91379" x2="88554" y2="85580"/>
                          <a14:foregroundMark x1="88554" y1="85580" x2="91084" y2="77116"/>
                          <a14:foregroundMark x1="91084" y1="77116" x2="89759" y2="33386"/>
                          <a14:foregroundMark x1="89759" y1="33386" x2="66265" y2="30251"/>
                          <a14:foregroundMark x1="66265" y1="30251" x2="58072" y2="24922"/>
                          <a14:foregroundMark x1="58072" y1="24922" x2="66867" y2="6426"/>
                          <a14:foregroundMark x1="66867" y1="6426" x2="67470" y2="14107"/>
                          <a14:foregroundMark x1="59398" y1="24138" x2="66024" y2="54075"/>
                          <a14:foregroundMark x1="66024" y1="54075" x2="63133" y2="84953"/>
                          <a14:foregroundMark x1="63133" y1="84953" x2="76747" y2="55956"/>
                          <a14:foregroundMark x1="39036" y1="38715" x2="32651" y2="47806"/>
                          <a14:foregroundMark x1="32651" y1="47806" x2="22410" y2="78370"/>
                          <a14:foregroundMark x1="22410" y1="78370" x2="24819" y2="90909"/>
                          <a14:foregroundMark x1="24819" y1="90909" x2="67108" y2="88401"/>
                          <a14:foregroundMark x1="67108" y1="88401" x2="68072" y2="88401"/>
                          <a14:foregroundMark x1="70843" y1="34796" x2="76627" y2="56740"/>
                          <a14:foregroundMark x1="76627" y1="56740" x2="72892" y2="86050"/>
                          <a14:foregroundMark x1="72892" y1="86050" x2="69036" y2="60188"/>
                          <a14:foregroundMark x1="69036" y1="60188" x2="72410" y2="38401"/>
                          <a14:foregroundMark x1="72410" y1="38401" x2="30723" y2="30878"/>
                          <a14:foregroundMark x1="30723" y1="30878" x2="25301" y2="43260"/>
                          <a14:foregroundMark x1="25301" y1="43260" x2="26627" y2="57994"/>
                          <a14:foregroundMark x1="26627" y1="57994" x2="33976" y2="45455"/>
                          <a14:foregroundMark x1="33976" y1="45455" x2="50120" y2="29467"/>
                          <a14:foregroundMark x1="50120" y1="29467" x2="74096" y2="32445"/>
                          <a14:foregroundMark x1="74096" y1="32445" x2="79639" y2="58777"/>
                          <a14:foregroundMark x1="79639" y1="58777" x2="76145" y2="82445"/>
                          <a14:foregroundMark x1="76145" y1="82445" x2="71928" y2="71003"/>
                          <a14:foregroundMark x1="71928" y1="71003" x2="75783" y2="43887"/>
                          <a14:foregroundMark x1="75783" y1="43887" x2="81807" y2="37147"/>
                          <a14:foregroundMark x1="81807" y1="37147" x2="87470" y2="34013"/>
                          <a14:foregroundMark x1="87470" y1="34013" x2="93133" y2="42633"/>
                          <a14:foregroundMark x1="93133" y1="42633" x2="94940" y2="76489"/>
                          <a14:foregroundMark x1="94940" y1="76489" x2="85663" y2="88715"/>
                          <a14:foregroundMark x1="85663" y1="88715" x2="53735" y2="94201"/>
                          <a14:foregroundMark x1="35542" y1="5486" x2="40964" y2="12853"/>
                          <a14:foregroundMark x1="25181" y1="19906" x2="27952" y2="23354"/>
                          <a14:foregroundMark x1="89277" y1="11442" x2="90361" y2="22414"/>
                          <a14:foregroundMark x1="90361" y1="22414" x2="90361" y2="22414"/>
                          <a14:foregroundMark x1="91084" y1="9718" x2="92651" y2="17555"/>
                          <a14:foregroundMark x1="92651" y1="17555" x2="92530" y2="18495"/>
                          <a14:foregroundMark x1="79036" y1="13636" x2="77952" y2="19592"/>
                          <a14:foregroundMark x1="75783" y1="25235" x2="77229" y2="25705"/>
                          <a14:foregroundMark x1="73976" y1="97962" x2="91446" y2="91693"/>
                          <a14:foregroundMark x1="91446" y1="91693" x2="91566" y2="91536"/>
                          <a14:foregroundMark x1="82530" y1="94828" x2="72048" y2="98276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6719887" y="4879469"/>
              <a:ext cx="2810427" cy="2160304"/>
            </a:xfrm>
            <a:prstGeom prst="rect">
              <a:avLst/>
            </a:prstGeom>
          </p:spPr>
        </p:pic>
        <p:pic>
          <p:nvPicPr>
            <p:cNvPr id="3" name="תמונה 2">
              <a:extLst>
                <a:ext uri="{FF2B5EF4-FFF2-40B4-BE49-F238E27FC236}">
                  <a16:creationId xmlns:a16="http://schemas.microsoft.com/office/drawing/2014/main" id="{EA7979EB-1BDF-4EBF-943A-C0A0DBC2A0DA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5183" b="95760" l="9696" r="89741">
                          <a14:foregroundMark x1="23112" y1="79152" x2="68693" y2="92584"/>
                          <a14:foregroundMark x1="66742" y1="91402" x2="44983" y2="95760"/>
                          <a14:foregroundMark x1="9808" y1="34276" x2="11725" y2="83510"/>
                          <a14:foregroundMark x1="40812" y1="6832" x2="60036" y2="8619"/>
                          <a14:foregroundMark x1="37993" y1="5183" x2="57272" y2="5418"/>
                          <a14:backgroundMark x1="61669" y1="7420" x2="62683" y2="10483"/>
                          <a14:backgroundMark x1="68320" y1="93993" x2="74070" y2="92697"/>
                          <a14:backgroundMark x1="71815" y1="93051" x2="65840" y2="96349"/>
                          <a14:backgroundMark x1="69673" y1="92697" x2="69673" y2="92697"/>
                          <a14:backgroundMark x1="68320" y1="92697" x2="68320" y2="92697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2524125" y="5034022"/>
              <a:ext cx="2204156" cy="2109728"/>
            </a:xfrm>
            <a:prstGeom prst="rect">
              <a:avLst/>
            </a:prstGeom>
          </p:spPr>
        </p:pic>
      </p:grpSp>
      <p:pic>
        <p:nvPicPr>
          <p:cNvPr id="2" name="תמונה 1">
            <a:extLst>
              <a:ext uri="{FF2B5EF4-FFF2-40B4-BE49-F238E27FC236}">
                <a16:creationId xmlns:a16="http://schemas.microsoft.com/office/drawing/2014/main" id="{B4FC4067-C4BE-4994-89BB-513134C4D66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3699" y="259873"/>
            <a:ext cx="2377126" cy="14705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7801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ערכת נושא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819</TotalTime>
  <Words>1162</Words>
  <Application>Microsoft Office PowerPoint</Application>
  <PresentationFormat>מסך רחב</PresentationFormat>
  <Paragraphs>195</Paragraphs>
  <Slides>58</Slides>
  <Notes>0</Notes>
  <HiddenSlides>0</HiddenSlides>
  <MMClips>13</MMClips>
  <ScaleCrop>false</ScaleCrop>
  <HeadingPairs>
    <vt:vector size="6" baseType="variant">
      <vt:variant>
        <vt:lpstr>גופנים בשימוש</vt:lpstr>
      </vt:variant>
      <vt:variant>
        <vt:i4>7</vt:i4>
      </vt:variant>
      <vt:variant>
        <vt:lpstr>ערכת נושא</vt:lpstr>
      </vt:variant>
      <vt:variant>
        <vt:i4>1</vt:i4>
      </vt:variant>
      <vt:variant>
        <vt:lpstr>כותרות שקופיות</vt:lpstr>
      </vt:variant>
      <vt:variant>
        <vt:i4>58</vt:i4>
      </vt:variant>
    </vt:vector>
  </HeadingPairs>
  <TitlesOfParts>
    <vt:vector size="66" baseType="lpstr">
      <vt:lpstr>Arial</vt:lpstr>
      <vt:lpstr>Guttman Yad-Light</vt:lpstr>
      <vt:lpstr>Calibri Light</vt:lpstr>
      <vt:lpstr>Talent FS Extra-light</vt:lpstr>
      <vt:lpstr>Calibri</vt:lpstr>
      <vt:lpstr>Talent FS Liver</vt:lpstr>
      <vt:lpstr>Talent FS Light</vt:lpstr>
      <vt:lpstr>ערכת נושא Office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מצגת של PowerPoint‏</dc:title>
  <dc:creator>yosef wenkert</dc:creator>
  <cp:lastModifiedBy>david zalmanov</cp:lastModifiedBy>
  <cp:revision>29</cp:revision>
  <dcterms:created xsi:type="dcterms:W3CDTF">2025-03-31T21:42:15Z</dcterms:created>
  <dcterms:modified xsi:type="dcterms:W3CDTF">2026-03-28T22:27:34Z</dcterms:modified>
</cp:coreProperties>
</file>