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embedTrueType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0" r:id="rId22"/>
    <p:sldId id="281" r:id="rId23"/>
    <p:sldId id="277" r:id="rId24"/>
    <p:sldId id="278" r:id="rId25"/>
    <p:sldId id="282" r:id="rId26"/>
    <p:sldId id="279" r:id="rId27"/>
  </p:sldIdLst>
  <p:sldSz cx="12192000" cy="6858000"/>
  <p:notesSz cx="6858000" cy="9144000"/>
  <p:embeddedFontLst>
    <p:embeddedFont>
      <p:font typeface="Atlas DL 3.1 AAA" panose="00000500000000000000" pitchFamily="50" charset="-79"/>
      <p:regular r:id="rId28"/>
      <p:bold r:id="rId29"/>
    </p:embeddedFont>
  </p:embeddedFontLst>
  <p:photoAlbum/>
  <p:defaultTextStyle>
    <a:defPPr>
      <a:defRPr lang="he-IL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4380"/>
    <p:restoredTop sz="94660"/>
  </p:normalViewPr>
  <p:slideViewPr>
    <p:cSldViewPr snapToGrid="0">
      <p:cViewPr varScale="1">
        <p:scale>
          <a:sx n="59" d="100"/>
          <a:sy n="59" d="100"/>
        </p:scale>
        <p:origin x="9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שקופית כותר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6801E487-1250-3FCB-EE6B-9F55C20EC1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כותרת משנה 2">
            <a:extLst>
              <a:ext uri="{FF2B5EF4-FFF2-40B4-BE49-F238E27FC236}">
                <a16:creationId xmlns:a16="http://schemas.microsoft.com/office/drawing/2014/main" id="{A659F8D8-B336-1FAF-3CD2-194A8CE3EF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e-IL"/>
              <a:t>לחץ כדי לערוך סגנון כותרת משנה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EADEFB89-9A94-73FA-8C2F-6BD52CC60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C96B169D-11E2-3A68-90AB-E9E6A3EA1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B9025CDD-20A9-3C43-FA00-F5A90CCF4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91868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F6755209-34EA-660D-343A-6F0B1B9C4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5951E9F7-7986-F5B5-C5B0-BC270FB00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04B1F3B4-66E2-8857-EB1B-161AF387B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CC3CDEB4-B404-1644-2697-042C63843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5F0EDB47-6534-7CDF-BB62-14660B3AE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755921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כותרת מקטע עליונ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A49D2E04-F50F-DF61-1C9C-9AD534317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40936430-E772-801F-483E-A8E61F375E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7249468B-39D0-2D3A-2C4F-626A7B5B7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C58B2C0A-EF1F-5A02-4E2C-FD5EDB810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0F63E672-DD21-63E2-1E1F-9D8D326DB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52704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שני תכנים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3822D2D1-294E-9AFE-05FE-3A9768745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1DB3FFB0-BEA1-6421-2671-C82D363834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F1F15D06-EA73-F264-0425-14BE8841AF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33B12256-76AB-6AB4-E031-E04EC7086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BA7EC8CB-37A3-79EB-3090-7E9D8440E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AC89D7D1-CB5D-C802-9E89-488C66F24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935253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השווא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5F52E26F-D2D4-968B-5535-040A9363B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3378D9BC-73B1-7795-5E2F-0866BF449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מציין מיקום תוכן 3">
            <a:extLst>
              <a:ext uri="{FF2B5EF4-FFF2-40B4-BE49-F238E27FC236}">
                <a16:creationId xmlns:a16="http://schemas.microsoft.com/office/drawing/2014/main" id="{059D0324-43F3-0054-7B0D-05EC6050A8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5" name="מציין מיקום טקסט 4">
            <a:extLst>
              <a:ext uri="{FF2B5EF4-FFF2-40B4-BE49-F238E27FC236}">
                <a16:creationId xmlns:a16="http://schemas.microsoft.com/office/drawing/2014/main" id="{3747F481-FFEF-4B20-3A8A-488DC34069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6" name="מציין מיקום תוכן 5">
            <a:extLst>
              <a:ext uri="{FF2B5EF4-FFF2-40B4-BE49-F238E27FC236}">
                <a16:creationId xmlns:a16="http://schemas.microsoft.com/office/drawing/2014/main" id="{07FC2506-57B8-375E-E54E-2574051390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7" name="מציין מיקום של תאריך 6">
            <a:extLst>
              <a:ext uri="{FF2B5EF4-FFF2-40B4-BE49-F238E27FC236}">
                <a16:creationId xmlns:a16="http://schemas.microsoft.com/office/drawing/2014/main" id="{261E0407-FF65-CB17-1B8E-3C42707E5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8" name="מציין מיקום של כותרת תחתונה 7">
            <a:extLst>
              <a:ext uri="{FF2B5EF4-FFF2-40B4-BE49-F238E27FC236}">
                <a16:creationId xmlns:a16="http://schemas.microsoft.com/office/drawing/2014/main" id="{975D5FF1-4444-24CB-8185-D1EB3CB5B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9" name="מציין מיקום של מספר שקופית 8">
            <a:extLst>
              <a:ext uri="{FF2B5EF4-FFF2-40B4-BE49-F238E27FC236}">
                <a16:creationId xmlns:a16="http://schemas.microsoft.com/office/drawing/2014/main" id="{9EB5CAB5-7D2F-018A-9EB6-6DDA35054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06715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כותרת בלב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1301FAE8-D7B2-0C6C-DF23-DC75BCA14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אריך 2">
            <a:extLst>
              <a:ext uri="{FF2B5EF4-FFF2-40B4-BE49-F238E27FC236}">
                <a16:creationId xmlns:a16="http://schemas.microsoft.com/office/drawing/2014/main" id="{8F9876FF-8469-1216-B126-CC4ECB8C0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4" name="מציין מיקום של כותרת תחתונה 3">
            <a:extLst>
              <a:ext uri="{FF2B5EF4-FFF2-40B4-BE49-F238E27FC236}">
                <a16:creationId xmlns:a16="http://schemas.microsoft.com/office/drawing/2014/main" id="{30BAA30C-382B-9503-C538-38252DA21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5" name="מציין מיקום של מספר שקופית 4">
            <a:extLst>
              <a:ext uri="{FF2B5EF4-FFF2-40B4-BE49-F238E27FC236}">
                <a16:creationId xmlns:a16="http://schemas.microsoft.com/office/drawing/2014/main" id="{1F90D90B-BDD6-54DA-77DC-7BE23EE8D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401149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ריק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תאריך 1">
            <a:extLst>
              <a:ext uri="{FF2B5EF4-FFF2-40B4-BE49-F238E27FC236}">
                <a16:creationId xmlns:a16="http://schemas.microsoft.com/office/drawing/2014/main" id="{02BCAB4F-31AA-F9CC-0917-EE7AB8E3F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3" name="מציין מיקום של כותרת תחתונה 2">
            <a:extLst>
              <a:ext uri="{FF2B5EF4-FFF2-40B4-BE49-F238E27FC236}">
                <a16:creationId xmlns:a16="http://schemas.microsoft.com/office/drawing/2014/main" id="{5B67238F-08CE-84CF-4CCA-1CD68811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4" name="מציין מיקום של מספר שקופית 3">
            <a:extLst>
              <a:ext uri="{FF2B5EF4-FFF2-40B4-BE49-F238E27FC236}">
                <a16:creationId xmlns:a16="http://schemas.microsoft.com/office/drawing/2014/main" id="{140A72A8-3593-8AB2-23CB-E9BAEFB9C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2207409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תוכן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E940ED96-4746-3B49-0F0A-6AD5E0C06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5B6132AB-692A-FC5B-96A6-DC72082DD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3487B9A4-F571-A918-E8D4-8AB34B252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81FD3D4B-0C25-8A91-8E18-7AE49845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290C6447-78C3-F487-C19E-7E863132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8D8B0185-C1FE-D94A-965F-84A983668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1175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תמונה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80146677-E5F5-7636-55F9-5063C36E5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תמונה 2">
            <a:extLst>
              <a:ext uri="{FF2B5EF4-FFF2-40B4-BE49-F238E27FC236}">
                <a16:creationId xmlns:a16="http://schemas.microsoft.com/office/drawing/2014/main" id="{26CDF7AB-AB7F-7EBC-1EED-79D654A787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e-IL"/>
          </a:p>
        </p:txBody>
      </p:sp>
      <p:sp>
        <p:nvSpPr>
          <p:cNvPr id="4" name="מציין מיקום טקסט 3">
            <a:extLst>
              <a:ext uri="{FF2B5EF4-FFF2-40B4-BE49-F238E27FC236}">
                <a16:creationId xmlns:a16="http://schemas.microsoft.com/office/drawing/2014/main" id="{4F999442-FBC1-86E3-9913-D4C16FE090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מציין מיקום של תאריך 4">
            <a:extLst>
              <a:ext uri="{FF2B5EF4-FFF2-40B4-BE49-F238E27FC236}">
                <a16:creationId xmlns:a16="http://schemas.microsoft.com/office/drawing/2014/main" id="{64DE62D9-F34F-FFA1-C558-00C54DBFD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6" name="מציין מיקום של כותרת תחתונה 5">
            <a:extLst>
              <a:ext uri="{FF2B5EF4-FFF2-40B4-BE49-F238E27FC236}">
                <a16:creationId xmlns:a16="http://schemas.microsoft.com/office/drawing/2014/main" id="{27A1BA1D-1070-0325-1BE0-D8EACEED0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7" name="מציין מיקום של מספר שקופית 6">
            <a:extLst>
              <a:ext uri="{FF2B5EF4-FFF2-40B4-BE49-F238E27FC236}">
                <a16:creationId xmlns:a16="http://schemas.microsoft.com/office/drawing/2014/main" id="{8006B3DD-2CB6-FA11-52E4-C3CC75C52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48290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כותרת וטקסט אנכ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1">
            <a:extLst>
              <a:ext uri="{FF2B5EF4-FFF2-40B4-BE49-F238E27FC236}">
                <a16:creationId xmlns:a16="http://schemas.microsoft.com/office/drawing/2014/main" id="{AA0D330B-E08E-1647-2544-E3393C99E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A0454F12-D234-1ECC-8804-D8E9D9E9CA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FF9EB34A-749D-B72D-C10E-8B4AAF3EF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1434AE02-78FE-E60C-A207-D231BD2BD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484CC4C2-FF71-DDAB-9B95-B13CD9E32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14336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כותרת אנכית וטקס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כותרת אנכית 1">
            <a:extLst>
              <a:ext uri="{FF2B5EF4-FFF2-40B4-BE49-F238E27FC236}">
                <a16:creationId xmlns:a16="http://schemas.microsoft.com/office/drawing/2014/main" id="{769C39CA-9636-CDA3-15EC-1BDE5B7397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של טקסט אנכי 2">
            <a:extLst>
              <a:ext uri="{FF2B5EF4-FFF2-40B4-BE49-F238E27FC236}">
                <a16:creationId xmlns:a16="http://schemas.microsoft.com/office/drawing/2014/main" id="{98BF4CB5-C839-7552-7C2F-609DE7DCFA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7B31DD9F-BAD5-5EA4-CC68-AA6A7C893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C9BF0FE9-B2EC-85EA-A4F8-92D4372E7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2AE08C75-CD1B-C593-E06F-519614813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3557059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מציין מיקום של כותרת 1">
            <a:extLst>
              <a:ext uri="{FF2B5EF4-FFF2-40B4-BE49-F238E27FC236}">
                <a16:creationId xmlns:a16="http://schemas.microsoft.com/office/drawing/2014/main" id="{C9F03E27-2626-615B-5DFC-2ECB50AEB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he-IL"/>
              <a:t>לחץ כדי לערוך סגנון כותרת של תבנית בסיס</a:t>
            </a:r>
          </a:p>
        </p:txBody>
      </p:sp>
      <p:sp>
        <p:nvSpPr>
          <p:cNvPr id="3" name="מציין מיקום טקסט 2">
            <a:extLst>
              <a:ext uri="{FF2B5EF4-FFF2-40B4-BE49-F238E27FC236}">
                <a16:creationId xmlns:a16="http://schemas.microsoft.com/office/drawing/2014/main" id="{CD35BBC4-955B-D210-768D-7AD074BC06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</a:p>
        </p:txBody>
      </p:sp>
      <p:sp>
        <p:nvSpPr>
          <p:cNvPr id="4" name="מציין מיקום של תאריך 3">
            <a:extLst>
              <a:ext uri="{FF2B5EF4-FFF2-40B4-BE49-F238E27FC236}">
                <a16:creationId xmlns:a16="http://schemas.microsoft.com/office/drawing/2014/main" id="{7D65B468-5317-1069-F7F2-7938E01D4D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2C5A0F-A596-456E-9FAB-F67137E572F8}" type="datetimeFigureOut">
              <a:rPr lang="he-IL" smtClean="0"/>
              <a:t>כ"ב/סיון/תשפ"ו</a:t>
            </a:fld>
            <a:endParaRPr lang="he-IL"/>
          </a:p>
        </p:txBody>
      </p:sp>
      <p:sp>
        <p:nvSpPr>
          <p:cNvPr id="5" name="מציין מיקום של כותרת תחתונה 4">
            <a:extLst>
              <a:ext uri="{FF2B5EF4-FFF2-40B4-BE49-F238E27FC236}">
                <a16:creationId xmlns:a16="http://schemas.microsoft.com/office/drawing/2014/main" id="{ED788191-A120-85A0-FC1B-145B134792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he-IL"/>
          </a:p>
        </p:txBody>
      </p:sp>
      <p:sp>
        <p:nvSpPr>
          <p:cNvPr id="6" name="מציין מיקום של מספר שקופית 5">
            <a:extLst>
              <a:ext uri="{FF2B5EF4-FFF2-40B4-BE49-F238E27FC236}">
                <a16:creationId xmlns:a16="http://schemas.microsoft.com/office/drawing/2014/main" id="{B9505543-E0EB-69B0-712F-890EDA10AC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42091D-77E3-4535-A128-8D0126C05C32}" type="slidenum">
              <a:rPr lang="he-IL" smtClean="0"/>
              <a:t>‹#›</a:t>
            </a:fld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10759877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e-IL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3.xml"/><Relationship Id="rId3" Type="http://schemas.openxmlformats.org/officeDocument/2006/relationships/slide" Target="slide4.xml"/><Relationship Id="rId7" Type="http://schemas.openxmlformats.org/officeDocument/2006/relationships/slide" Target="slide14.xml"/><Relationship Id="rId12" Type="http://schemas.openxmlformats.org/officeDocument/2006/relationships/image" Target="../media/image8.png"/><Relationship Id="rId2" Type="http://schemas.openxmlformats.org/officeDocument/2006/relationships/image" Target="../media/image3.jpg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20.xml"/><Relationship Id="rId5" Type="http://schemas.openxmlformats.org/officeDocument/2006/relationships/slide" Target="slide5.xml"/><Relationship Id="rId15" Type="http://schemas.openxmlformats.org/officeDocument/2006/relationships/slide" Target="slide24.xml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slide" Target="slide26.xml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24.png"/><Relationship Id="rId4" Type="http://schemas.openxmlformats.org/officeDocument/2006/relationships/image" Target="../media/image23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Relationship Id="rId6" Type="http://schemas.openxmlformats.org/officeDocument/2006/relationships/slide" Target="slide21.xml"/><Relationship Id="rId5" Type="http://schemas.openxmlformats.org/officeDocument/2006/relationships/image" Target="../media/image31.png"/><Relationship Id="rId4" Type="http://schemas.openxmlformats.org/officeDocument/2006/relationships/slide" Target="slide2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7.xml"/><Relationship Id="rId7" Type="http://schemas.openxmlformats.org/officeDocument/2006/relationships/slide" Target="slide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1.png"/><Relationship Id="rId5" Type="http://schemas.openxmlformats.org/officeDocument/2006/relationships/image" Target="../media/image32.png"/><Relationship Id="rId4" Type="http://schemas.openxmlformats.org/officeDocument/2006/relationships/image" Target="../media/image29.jp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7.xml"/><Relationship Id="rId7" Type="http://schemas.openxmlformats.org/officeDocument/2006/relationships/slide" Target="slide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1.png"/><Relationship Id="rId5" Type="http://schemas.openxmlformats.org/officeDocument/2006/relationships/image" Target="../media/image33.png"/><Relationship Id="rId4" Type="http://schemas.openxmlformats.org/officeDocument/2006/relationships/image" Target="../media/image29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DEA9A472-FAA5-8AC1-3CB2-B90B6E28AD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400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2">
            <a:extLst>
              <a:ext uri="{FF2B5EF4-FFF2-40B4-BE49-F238E27FC236}">
                <a16:creationId xmlns:a16="http://schemas.microsoft.com/office/drawing/2014/main" id="{49BF732C-A898-E64E-9D76-7BD630DB22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97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E5F5676D-F3F4-D5EA-2021-40C2278273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תמונה 8">
            <a:hlinkClick r:id="rId3" action="ppaction://hlinksldjump"/>
            <a:extLst>
              <a:ext uri="{FF2B5EF4-FFF2-40B4-BE49-F238E27FC236}">
                <a16:creationId xmlns:a16="http://schemas.microsoft.com/office/drawing/2014/main" id="{3E4FB0B3-F81D-6AC2-F4FF-D58A82EDB1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997"/>
          <a:stretch>
            <a:fillRect/>
          </a:stretch>
        </p:blipFill>
        <p:spPr>
          <a:xfrm>
            <a:off x="7601841" y="1338146"/>
            <a:ext cx="2653490" cy="2184630"/>
          </a:xfrm>
          <a:prstGeom prst="rect">
            <a:avLst/>
          </a:prstGeom>
        </p:spPr>
      </p:pic>
      <p:pic>
        <p:nvPicPr>
          <p:cNvPr id="11" name="תמונה 10">
            <a:hlinkClick r:id="rId5" action="ppaction://hlinksldjump"/>
            <a:extLst>
              <a:ext uri="{FF2B5EF4-FFF2-40B4-BE49-F238E27FC236}">
                <a16:creationId xmlns:a16="http://schemas.microsoft.com/office/drawing/2014/main" id="{4C2FD934-818B-ABC0-14DA-78C64BD3209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7882" b="8598"/>
          <a:stretch>
            <a:fillRect/>
          </a:stretch>
        </p:blipFill>
        <p:spPr>
          <a:xfrm>
            <a:off x="5135499" y="1326995"/>
            <a:ext cx="2588567" cy="2195461"/>
          </a:xfrm>
          <a:prstGeom prst="rect">
            <a:avLst/>
          </a:prstGeom>
        </p:spPr>
      </p:pic>
      <p:pic>
        <p:nvPicPr>
          <p:cNvPr id="13" name="תמונה 12">
            <a:hlinkClick r:id="rId7" action="ppaction://hlinksldjump"/>
            <a:extLst>
              <a:ext uri="{FF2B5EF4-FFF2-40B4-BE49-F238E27FC236}">
                <a16:creationId xmlns:a16="http://schemas.microsoft.com/office/drawing/2014/main" id="{CD76F8B3-7E72-1297-A06E-B40357C7C2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/>
        </p:blipFill>
        <p:spPr>
          <a:xfrm>
            <a:off x="2568188" y="757915"/>
            <a:ext cx="2533655" cy="2764541"/>
          </a:xfrm>
          <a:prstGeom prst="rect">
            <a:avLst/>
          </a:prstGeom>
        </p:spPr>
      </p:pic>
      <p:pic>
        <p:nvPicPr>
          <p:cNvPr id="15" name="תמונה 14">
            <a:hlinkClick r:id="rId9" action="ppaction://hlinksldjump"/>
            <a:extLst>
              <a:ext uri="{FF2B5EF4-FFF2-40B4-BE49-F238E27FC236}">
                <a16:creationId xmlns:a16="http://schemas.microsoft.com/office/drawing/2014/main" id="{17F5EFAA-1795-71BC-6534-B94EE23CE69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/>
        </p:blipFill>
        <p:spPr>
          <a:xfrm>
            <a:off x="726377" y="3756596"/>
            <a:ext cx="2864316" cy="2250087"/>
          </a:xfrm>
          <a:prstGeom prst="rect">
            <a:avLst/>
          </a:prstGeom>
        </p:spPr>
      </p:pic>
      <p:pic>
        <p:nvPicPr>
          <p:cNvPr id="17" name="תמונה 16">
            <a:hlinkClick r:id="rId11" action="ppaction://hlinksldjump"/>
            <a:extLst>
              <a:ext uri="{FF2B5EF4-FFF2-40B4-BE49-F238E27FC236}">
                <a16:creationId xmlns:a16="http://schemas.microsoft.com/office/drawing/2014/main" id="{84E92F2B-9A38-A44D-3DBD-7697456EFB64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3745" r="10123"/>
          <a:stretch>
            <a:fillRect/>
          </a:stretch>
        </p:blipFill>
        <p:spPr>
          <a:xfrm>
            <a:off x="8697951" y="3669624"/>
            <a:ext cx="2653491" cy="2337059"/>
          </a:xfrm>
          <a:prstGeom prst="rect">
            <a:avLst/>
          </a:prstGeom>
        </p:spPr>
      </p:pic>
      <p:pic>
        <p:nvPicPr>
          <p:cNvPr id="19" name="תמונה 18">
            <a:hlinkClick r:id="rId13" action="ppaction://hlinksldjump"/>
            <a:extLst>
              <a:ext uri="{FF2B5EF4-FFF2-40B4-BE49-F238E27FC236}">
                <a16:creationId xmlns:a16="http://schemas.microsoft.com/office/drawing/2014/main" id="{C19BE730-7435-D933-223A-2F04825A889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/>
        </p:blipFill>
        <p:spPr>
          <a:xfrm>
            <a:off x="6196690" y="3653691"/>
            <a:ext cx="2501261" cy="2339525"/>
          </a:xfrm>
          <a:prstGeom prst="rect">
            <a:avLst/>
          </a:prstGeom>
        </p:spPr>
      </p:pic>
      <p:pic>
        <p:nvPicPr>
          <p:cNvPr id="21" name="תמונה 20">
            <a:hlinkClick r:id="rId15" action="ppaction://hlinksldjump"/>
            <a:extLst>
              <a:ext uri="{FF2B5EF4-FFF2-40B4-BE49-F238E27FC236}">
                <a16:creationId xmlns:a16="http://schemas.microsoft.com/office/drawing/2014/main" id="{FB8074F3-1913-A982-4FC7-ADFC052C8DA9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/>
        </p:blipFill>
        <p:spPr>
          <a:xfrm>
            <a:off x="3623155" y="3558249"/>
            <a:ext cx="2588567" cy="2448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05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4">
            <a:extLst>
              <a:ext uri="{FF2B5EF4-FFF2-40B4-BE49-F238E27FC236}">
                <a16:creationId xmlns:a16="http://schemas.microsoft.com/office/drawing/2014/main" id="{9C5D5247-A87B-4C3A-4F17-F4AD424055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תמונה 3">
            <a:hlinkClick r:id="rId3" action="ppaction://hlinksldjump"/>
            <a:extLst>
              <a:ext uri="{FF2B5EF4-FFF2-40B4-BE49-F238E27FC236}">
                <a16:creationId xmlns:a16="http://schemas.microsoft.com/office/drawing/2014/main" id="{42BFF749-774A-0604-0181-3F2D882739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 rot="349792">
            <a:off x="8852493" y="4925099"/>
            <a:ext cx="3180290" cy="169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43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F126EEE3-B3EE-E230-0C82-814143A522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422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C56B041B-8037-B05B-B67E-3A1E291AA9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14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563258C3-97EB-96D3-B55F-E06ACCF495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96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813483CE-8AA2-2D98-D8C6-4F669F704F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707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50298FC6-BC33-142B-5E99-C98DF57BD2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49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DECFDF2B-6F32-542F-EDF4-F90AE52DA9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777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799F2470-1F45-DE8E-0B70-8250896FB2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214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9DE63C80-B545-EB3B-1160-1E55823094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5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1D87C0D4-B0C7-475F-1379-B59A829040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תמונה 1">
            <a:hlinkClick r:id="rId3" action="ppaction://hlinksldjump"/>
            <a:extLst>
              <a:ext uri="{FF2B5EF4-FFF2-40B4-BE49-F238E27FC236}">
                <a16:creationId xmlns:a16="http://schemas.microsoft.com/office/drawing/2014/main" id="{F2CBBAF4-05AC-703B-DBA3-C52A5FB90C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 rot="349792">
            <a:off x="2440808" y="5360527"/>
            <a:ext cx="3180290" cy="169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372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14">
            <a:extLst>
              <a:ext uri="{FF2B5EF4-FFF2-40B4-BE49-F238E27FC236}">
                <a16:creationId xmlns:a16="http://schemas.microsoft.com/office/drawing/2014/main" id="{C53D25A1-485E-7245-E80F-35655C5906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13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15">
            <a:extLst>
              <a:ext uri="{FF2B5EF4-FFF2-40B4-BE49-F238E27FC236}">
                <a16:creationId xmlns:a16="http://schemas.microsoft.com/office/drawing/2014/main" id="{81226D15-5250-A9DF-7376-F965688529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חלוקת מאמר אתה תצונ">
            <a:hlinkClick r:id="" action="ppaction://media"/>
            <a:extLst>
              <a:ext uri="{FF2B5EF4-FFF2-40B4-BE49-F238E27FC236}">
                <a16:creationId xmlns:a16="http://schemas.microsoft.com/office/drawing/2014/main" id="{B0B9EA49-785C-88A2-0192-CB248443FD2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277"/>
                </p14:media>
              </p:ext>
            </p:extLst>
          </p:nvPr>
        </p:nvPicPr>
        <p:blipFill>
          <a:blip r:embed="rId5"/>
          <a:srcRect l="38393" t="36794" r="15982" b="-17"/>
          <a:stretch>
            <a:fillRect/>
          </a:stretch>
        </p:blipFill>
        <p:spPr>
          <a:xfrm>
            <a:off x="1045029" y="1527113"/>
            <a:ext cx="6357257" cy="4764831"/>
          </a:xfrm>
          <a:prstGeom prst="rect">
            <a:avLst/>
          </a:prstGeom>
          <a:solidFill>
            <a:srgbClr val="4F81BD"/>
          </a:solidFill>
          <a:ln>
            <a:noFill/>
          </a:ln>
          <a:effectLst>
            <a:innerShdw blurRad="469900">
              <a:srgbClr val="000000">
                <a:alpha val="86000"/>
              </a:srgbClr>
            </a:innerShdw>
          </a:effectLst>
          <a:scene3d>
            <a:camera prst="orthographicFront"/>
            <a:lightRig rig="soft" dir="t"/>
          </a:scene3d>
          <a:sp3d/>
        </p:spPr>
      </p:pic>
      <p:sp>
        <p:nvSpPr>
          <p:cNvPr id="5" name="תיבת טקסט 4">
            <a:extLst>
              <a:ext uri="{FF2B5EF4-FFF2-40B4-BE49-F238E27FC236}">
                <a16:creationId xmlns:a16="http://schemas.microsoft.com/office/drawing/2014/main" id="{6FF79982-9FF6-2BF7-BE18-307FAFC6F540}"/>
              </a:ext>
            </a:extLst>
          </p:cNvPr>
          <p:cNvSpPr txBox="1"/>
          <p:nvPr/>
        </p:nvSpPr>
        <p:spPr>
          <a:xfrm>
            <a:off x="7402286" y="4648200"/>
            <a:ext cx="2656115" cy="107721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/>
            <a:r>
              <a:rPr lang="he-IL" sz="2400" b="1" dirty="0">
                <a:solidFill>
                  <a:srgbClr val="50376C"/>
                </a:solidFill>
                <a:effectLst>
                  <a:outerShdw blurRad="3048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  <a:t>חלוקת קונטרס</a:t>
            </a:r>
            <a:br>
              <a:rPr lang="en-US" sz="2400" b="1" dirty="0">
                <a:solidFill>
                  <a:srgbClr val="50376C"/>
                </a:solidFill>
                <a:effectLst>
                  <a:outerShdw blurRad="3048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</a:br>
            <a:r>
              <a:rPr lang="he-IL" sz="2400" b="1" dirty="0">
                <a:solidFill>
                  <a:srgbClr val="50376C"/>
                </a:solidFill>
                <a:effectLst>
                  <a:outerShdw blurRad="3048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  <a:t>"ואתה תצווה"</a:t>
            </a:r>
            <a:br>
              <a:rPr lang="en-US" sz="2400" b="1" dirty="0">
                <a:solidFill>
                  <a:srgbClr val="50376C"/>
                </a:solidFill>
                <a:effectLst>
                  <a:outerShdw blurRad="3048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</a:br>
            <a:r>
              <a:rPr lang="he-IL" sz="1600" b="1" dirty="0">
                <a:solidFill>
                  <a:srgbClr val="50376C"/>
                </a:solidFill>
                <a:effectLst>
                  <a:outerShdw blurRad="304800" dist="38100" dir="2700000" sx="102000" sy="102000" algn="tl" rotWithShape="0">
                    <a:prstClr val="black">
                      <a:alpha val="40000"/>
                    </a:prstClr>
                  </a:outerShdw>
                </a:effectLst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  <a:t>י"ג אדר תשנ"ב</a:t>
            </a:r>
            <a:endParaRPr lang="he-IL" sz="2400" b="1" dirty="0">
              <a:solidFill>
                <a:srgbClr val="50376C"/>
              </a:solidFill>
              <a:effectLst>
                <a:outerShdw blurRad="304800" dist="38100" dir="2700000" sx="102000" sy="102000" algn="tl" rotWithShape="0">
                  <a:prstClr val="black">
                    <a:alpha val="40000"/>
                  </a:prstClr>
                </a:outerShdw>
              </a:effectLst>
              <a:latin typeface="Atlas DL 3.1 AAA" panose="00000500000000000000" pitchFamily="50" charset="-79"/>
              <a:ea typeface="Atlas DL 3.1 AAA" panose="00000500000000000000" pitchFamily="50" charset="-79"/>
              <a:cs typeface="Atlas DL 3.1 AAA" panose="00000500000000000000" pitchFamily="50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20115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16">
            <a:extLst>
              <a:ext uri="{FF2B5EF4-FFF2-40B4-BE49-F238E27FC236}">
                <a16:creationId xmlns:a16="http://schemas.microsoft.com/office/drawing/2014/main" id="{0E03C3E7-DA59-A6C5-47FD-6378CB74D7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76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17">
            <a:extLst>
              <a:ext uri="{FF2B5EF4-FFF2-40B4-BE49-F238E27FC236}">
                <a16:creationId xmlns:a16="http://schemas.microsoft.com/office/drawing/2014/main" id="{9E1175D8-1286-89D2-40FE-07C3EB0DAF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24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>
            <a:extLst>
              <a:ext uri="{FF2B5EF4-FFF2-40B4-BE49-F238E27FC236}">
                <a16:creationId xmlns:a16="http://schemas.microsoft.com/office/drawing/2014/main" id="{85AC2A54-5A39-1D7D-FC33-7A7F38F1D7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32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19">
            <a:extLst>
              <a:ext uri="{FF2B5EF4-FFF2-40B4-BE49-F238E27FC236}">
                <a16:creationId xmlns:a16="http://schemas.microsoft.com/office/drawing/2014/main" id="{3638E231-85E9-CA3C-C354-AA7EF7CDC5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תמונה 1">
            <a:hlinkClick r:id="rId3" action="ppaction://hlinksldjump"/>
            <a:extLst>
              <a:ext uri="{FF2B5EF4-FFF2-40B4-BE49-F238E27FC236}">
                <a16:creationId xmlns:a16="http://schemas.microsoft.com/office/drawing/2014/main" id="{1053F41C-667E-6FD9-391B-6018326A99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 rot="349792">
            <a:off x="78007" y="5425840"/>
            <a:ext cx="3180290" cy="169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95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20">
            <a:extLst>
              <a:ext uri="{FF2B5EF4-FFF2-40B4-BE49-F238E27FC236}">
                <a16:creationId xmlns:a16="http://schemas.microsoft.com/office/drawing/2014/main" id="{90572C83-5C3C-FA43-235E-E92A136D02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1E5C61FC-0EE5-3831-2DA1-D4A8CB1B7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7173686" y="2339960"/>
            <a:ext cx="5344886" cy="688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תמונה 5" descr="מצגת ג תמוז20">
            <a:hlinkClick r:id="rId4" action="ppaction://hlinksldjump"/>
            <a:extLst>
              <a:ext uri="{FF2B5EF4-FFF2-40B4-BE49-F238E27FC236}">
                <a16:creationId xmlns:a16="http://schemas.microsoft.com/office/drawing/2014/main" id="{EF1CCD39-6A97-709F-7AB7-CA7841722B9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2" t="22699" r="66875" b="41270"/>
          <a:stretch>
            <a:fillRect/>
          </a:stretch>
        </p:blipFill>
        <p:spPr>
          <a:xfrm>
            <a:off x="68188" y="3692691"/>
            <a:ext cx="4133698" cy="3086676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תיבת טקסט 1">
            <a:extLst>
              <a:ext uri="{FF2B5EF4-FFF2-40B4-BE49-F238E27FC236}">
                <a16:creationId xmlns:a16="http://schemas.microsoft.com/office/drawing/2014/main" id="{AC09518C-CCA9-48FD-D7FC-B9372133FAD7}"/>
              </a:ext>
            </a:extLst>
          </p:cNvPr>
          <p:cNvSpPr txBox="1"/>
          <p:nvPr/>
        </p:nvSpPr>
        <p:spPr>
          <a:xfrm>
            <a:off x="1507670" y="5479293"/>
            <a:ext cx="3910544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/>
            <a:r>
              <a:rPr lang="he-IL" sz="2400" dirty="0"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  <a:t>הברה </a:t>
            </a:r>
            <a:r>
              <a:rPr lang="he-IL" sz="2400" b="1" dirty="0"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  <a:t>אשכנזית</a:t>
            </a:r>
          </a:p>
        </p:txBody>
      </p:sp>
      <p:pic>
        <p:nvPicPr>
          <p:cNvPr id="5" name="תמונה 4">
            <a:extLst>
              <a:ext uri="{FF2B5EF4-FFF2-40B4-BE49-F238E27FC236}">
                <a16:creationId xmlns:a16="http://schemas.microsoft.com/office/drawing/2014/main" id="{2E37D94C-2576-DFA7-4BB0-FDE23E02823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1587"/>
          <a:stretch>
            <a:fillRect/>
          </a:stretch>
        </p:blipFill>
        <p:spPr>
          <a:xfrm rot="200365">
            <a:off x="2656113" y="750791"/>
            <a:ext cx="6662060" cy="4561292"/>
          </a:xfrm>
          <a:prstGeom prst="rect">
            <a:avLst/>
          </a:prstGeom>
        </p:spPr>
      </p:pic>
      <p:sp>
        <p:nvSpPr>
          <p:cNvPr id="7" name="מלבן: פינות מעוגלות 6">
            <a:extLst>
              <a:ext uri="{FF2B5EF4-FFF2-40B4-BE49-F238E27FC236}">
                <a16:creationId xmlns:a16="http://schemas.microsoft.com/office/drawing/2014/main" id="{B74353BF-8FEE-C236-EB87-8FF895413541}"/>
              </a:ext>
            </a:extLst>
          </p:cNvPr>
          <p:cNvSpPr/>
          <p:nvPr/>
        </p:nvSpPr>
        <p:spPr>
          <a:xfrm>
            <a:off x="1189114" y="5377745"/>
            <a:ext cx="2803069" cy="663324"/>
          </a:xfrm>
          <a:custGeom>
            <a:avLst/>
            <a:gdLst>
              <a:gd name="csX0" fmla="*/ 0 w 2803069"/>
              <a:gd name="csY0" fmla="*/ 331662 h 663324"/>
              <a:gd name="csX1" fmla="*/ 331662 w 2803069"/>
              <a:gd name="csY1" fmla="*/ 0 h 663324"/>
              <a:gd name="csX2" fmla="*/ 802406 w 2803069"/>
              <a:gd name="csY2" fmla="*/ 0 h 663324"/>
              <a:gd name="csX3" fmla="*/ 1337342 w 2803069"/>
              <a:gd name="csY3" fmla="*/ 0 h 663324"/>
              <a:gd name="csX4" fmla="*/ 1829484 w 2803069"/>
              <a:gd name="csY4" fmla="*/ 0 h 663324"/>
              <a:gd name="csX5" fmla="*/ 2471407 w 2803069"/>
              <a:gd name="csY5" fmla="*/ 0 h 663324"/>
              <a:gd name="csX6" fmla="*/ 2803069 w 2803069"/>
              <a:gd name="csY6" fmla="*/ 331662 h 663324"/>
              <a:gd name="csX7" fmla="*/ 2803069 w 2803069"/>
              <a:gd name="csY7" fmla="*/ 331662 h 663324"/>
              <a:gd name="csX8" fmla="*/ 2471407 w 2803069"/>
              <a:gd name="csY8" fmla="*/ 663324 h 663324"/>
              <a:gd name="csX9" fmla="*/ 1915073 w 2803069"/>
              <a:gd name="csY9" fmla="*/ 663324 h 663324"/>
              <a:gd name="csX10" fmla="*/ 1380137 w 2803069"/>
              <a:gd name="csY10" fmla="*/ 663324 h 663324"/>
              <a:gd name="csX11" fmla="*/ 866598 w 2803069"/>
              <a:gd name="csY11" fmla="*/ 663324 h 663324"/>
              <a:gd name="csX12" fmla="*/ 331662 w 2803069"/>
              <a:gd name="csY12" fmla="*/ 663324 h 663324"/>
              <a:gd name="csX13" fmla="*/ 0 w 2803069"/>
              <a:gd name="csY13" fmla="*/ 331662 h 66332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2803069" h="663324" extrusionOk="0">
                <a:moveTo>
                  <a:pt x="0" y="331662"/>
                </a:moveTo>
                <a:cubicBezTo>
                  <a:pt x="-15225" y="167039"/>
                  <a:pt x="150665" y="5904"/>
                  <a:pt x="331662" y="0"/>
                </a:cubicBezTo>
                <a:cubicBezTo>
                  <a:pt x="537387" y="8477"/>
                  <a:pt x="629735" y="-18661"/>
                  <a:pt x="802406" y="0"/>
                </a:cubicBezTo>
                <a:cubicBezTo>
                  <a:pt x="975077" y="18661"/>
                  <a:pt x="1219400" y="2892"/>
                  <a:pt x="1337342" y="0"/>
                </a:cubicBezTo>
                <a:cubicBezTo>
                  <a:pt x="1455284" y="-2892"/>
                  <a:pt x="1642621" y="4075"/>
                  <a:pt x="1829484" y="0"/>
                </a:cubicBezTo>
                <a:cubicBezTo>
                  <a:pt x="2016347" y="-4075"/>
                  <a:pt x="2335459" y="-18491"/>
                  <a:pt x="2471407" y="0"/>
                </a:cubicBezTo>
                <a:cubicBezTo>
                  <a:pt x="2633879" y="19802"/>
                  <a:pt x="2793346" y="149518"/>
                  <a:pt x="2803069" y="331662"/>
                </a:cubicBezTo>
                <a:lnTo>
                  <a:pt x="2803069" y="331662"/>
                </a:lnTo>
                <a:cubicBezTo>
                  <a:pt x="2811634" y="518963"/>
                  <a:pt x="2636052" y="675380"/>
                  <a:pt x="2471407" y="663324"/>
                </a:cubicBezTo>
                <a:cubicBezTo>
                  <a:pt x="2280260" y="646588"/>
                  <a:pt x="2122876" y="638405"/>
                  <a:pt x="1915073" y="663324"/>
                </a:cubicBezTo>
                <a:cubicBezTo>
                  <a:pt x="1707270" y="688243"/>
                  <a:pt x="1500324" y="660579"/>
                  <a:pt x="1380137" y="663324"/>
                </a:cubicBezTo>
                <a:cubicBezTo>
                  <a:pt x="1259950" y="666069"/>
                  <a:pt x="1006613" y="680046"/>
                  <a:pt x="866598" y="663324"/>
                </a:cubicBezTo>
                <a:cubicBezTo>
                  <a:pt x="726583" y="646602"/>
                  <a:pt x="473064" y="681534"/>
                  <a:pt x="331662" y="663324"/>
                </a:cubicBezTo>
                <a:cubicBezTo>
                  <a:pt x="144556" y="660305"/>
                  <a:pt x="-11436" y="515086"/>
                  <a:pt x="0" y="331662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4111320377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3CB08ABF-F409-BD40-7E15-3807DB2E7AB7}"/>
              </a:ext>
            </a:extLst>
          </p:cNvPr>
          <p:cNvSpPr txBox="1"/>
          <p:nvPr/>
        </p:nvSpPr>
        <p:spPr>
          <a:xfrm>
            <a:off x="4520442" y="5501098"/>
            <a:ext cx="3910544" cy="46166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/>
            <a:r>
              <a:rPr lang="he-IL" sz="2400" dirty="0"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  <a:t>הברה </a:t>
            </a:r>
            <a:r>
              <a:rPr lang="he-IL" sz="2400" b="1" dirty="0">
                <a:latin typeface="Atlas DL 3.1 AAA" panose="00000500000000000000" pitchFamily="50" charset="-79"/>
                <a:ea typeface="Atlas DL 3.1 AAA" panose="00000500000000000000" pitchFamily="50" charset="-79"/>
                <a:cs typeface="Atlas DL 3.1 AAA" panose="00000500000000000000" pitchFamily="50" charset="-79"/>
              </a:rPr>
              <a:t>ספרדית</a:t>
            </a:r>
          </a:p>
        </p:txBody>
      </p:sp>
      <p:sp>
        <p:nvSpPr>
          <p:cNvPr id="9" name="מלבן: פינות מעוגלות 8">
            <a:hlinkClick r:id="rId6" action="ppaction://hlinksldjump"/>
            <a:extLst>
              <a:ext uri="{FF2B5EF4-FFF2-40B4-BE49-F238E27FC236}">
                <a16:creationId xmlns:a16="http://schemas.microsoft.com/office/drawing/2014/main" id="{CAD3B016-4954-261E-EA62-15D04A7746FD}"/>
              </a:ext>
            </a:extLst>
          </p:cNvPr>
          <p:cNvSpPr/>
          <p:nvPr/>
        </p:nvSpPr>
        <p:spPr>
          <a:xfrm>
            <a:off x="4201886" y="5399550"/>
            <a:ext cx="2803069" cy="663324"/>
          </a:xfrm>
          <a:custGeom>
            <a:avLst/>
            <a:gdLst>
              <a:gd name="csX0" fmla="*/ 0 w 2803069"/>
              <a:gd name="csY0" fmla="*/ 331662 h 663324"/>
              <a:gd name="csX1" fmla="*/ 331662 w 2803069"/>
              <a:gd name="csY1" fmla="*/ 0 h 663324"/>
              <a:gd name="csX2" fmla="*/ 802406 w 2803069"/>
              <a:gd name="csY2" fmla="*/ 0 h 663324"/>
              <a:gd name="csX3" fmla="*/ 1337342 w 2803069"/>
              <a:gd name="csY3" fmla="*/ 0 h 663324"/>
              <a:gd name="csX4" fmla="*/ 1829484 w 2803069"/>
              <a:gd name="csY4" fmla="*/ 0 h 663324"/>
              <a:gd name="csX5" fmla="*/ 2471407 w 2803069"/>
              <a:gd name="csY5" fmla="*/ 0 h 663324"/>
              <a:gd name="csX6" fmla="*/ 2803069 w 2803069"/>
              <a:gd name="csY6" fmla="*/ 331662 h 663324"/>
              <a:gd name="csX7" fmla="*/ 2803069 w 2803069"/>
              <a:gd name="csY7" fmla="*/ 331662 h 663324"/>
              <a:gd name="csX8" fmla="*/ 2471407 w 2803069"/>
              <a:gd name="csY8" fmla="*/ 663324 h 663324"/>
              <a:gd name="csX9" fmla="*/ 1915073 w 2803069"/>
              <a:gd name="csY9" fmla="*/ 663324 h 663324"/>
              <a:gd name="csX10" fmla="*/ 1380137 w 2803069"/>
              <a:gd name="csY10" fmla="*/ 663324 h 663324"/>
              <a:gd name="csX11" fmla="*/ 866598 w 2803069"/>
              <a:gd name="csY11" fmla="*/ 663324 h 663324"/>
              <a:gd name="csX12" fmla="*/ 331662 w 2803069"/>
              <a:gd name="csY12" fmla="*/ 663324 h 663324"/>
              <a:gd name="csX13" fmla="*/ 0 w 2803069"/>
              <a:gd name="csY13" fmla="*/ 331662 h 66332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2803069" h="663324" extrusionOk="0">
                <a:moveTo>
                  <a:pt x="0" y="331662"/>
                </a:moveTo>
                <a:cubicBezTo>
                  <a:pt x="-15225" y="167039"/>
                  <a:pt x="150665" y="5904"/>
                  <a:pt x="331662" y="0"/>
                </a:cubicBezTo>
                <a:cubicBezTo>
                  <a:pt x="537387" y="8477"/>
                  <a:pt x="629735" y="-18661"/>
                  <a:pt x="802406" y="0"/>
                </a:cubicBezTo>
                <a:cubicBezTo>
                  <a:pt x="975077" y="18661"/>
                  <a:pt x="1219400" y="2892"/>
                  <a:pt x="1337342" y="0"/>
                </a:cubicBezTo>
                <a:cubicBezTo>
                  <a:pt x="1455284" y="-2892"/>
                  <a:pt x="1642621" y="4075"/>
                  <a:pt x="1829484" y="0"/>
                </a:cubicBezTo>
                <a:cubicBezTo>
                  <a:pt x="2016347" y="-4075"/>
                  <a:pt x="2335459" y="-18491"/>
                  <a:pt x="2471407" y="0"/>
                </a:cubicBezTo>
                <a:cubicBezTo>
                  <a:pt x="2633879" y="19802"/>
                  <a:pt x="2793346" y="149518"/>
                  <a:pt x="2803069" y="331662"/>
                </a:cubicBezTo>
                <a:lnTo>
                  <a:pt x="2803069" y="331662"/>
                </a:lnTo>
                <a:cubicBezTo>
                  <a:pt x="2811634" y="518963"/>
                  <a:pt x="2636052" y="675380"/>
                  <a:pt x="2471407" y="663324"/>
                </a:cubicBezTo>
                <a:cubicBezTo>
                  <a:pt x="2280260" y="646588"/>
                  <a:pt x="2122876" y="638405"/>
                  <a:pt x="1915073" y="663324"/>
                </a:cubicBezTo>
                <a:cubicBezTo>
                  <a:pt x="1707270" y="688243"/>
                  <a:pt x="1500324" y="660579"/>
                  <a:pt x="1380137" y="663324"/>
                </a:cubicBezTo>
                <a:cubicBezTo>
                  <a:pt x="1259950" y="666069"/>
                  <a:pt x="1006613" y="680046"/>
                  <a:pt x="866598" y="663324"/>
                </a:cubicBezTo>
                <a:cubicBezTo>
                  <a:pt x="726583" y="646602"/>
                  <a:pt x="473064" y="681534"/>
                  <a:pt x="331662" y="663324"/>
                </a:cubicBezTo>
                <a:cubicBezTo>
                  <a:pt x="144556" y="660305"/>
                  <a:pt x="-11436" y="515086"/>
                  <a:pt x="0" y="331662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4111320377">
                  <a:prstGeom prst="roundRect">
                    <a:avLst>
                      <a:gd name="adj" fmla="val 50000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he-IL"/>
          </a:p>
        </p:txBody>
      </p:sp>
    </p:spTree>
    <p:extLst>
      <p:ext uri="{BB962C8B-B14F-4D97-AF65-F5344CB8AC3E}">
        <p14:creationId xmlns:p14="http://schemas.microsoft.com/office/powerpoint/2010/main" val="7925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CCF773-EF83-47AF-4878-8677AD3A4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20">
            <a:extLst>
              <a:ext uri="{FF2B5EF4-FFF2-40B4-BE49-F238E27FC236}">
                <a16:creationId xmlns:a16="http://schemas.microsoft.com/office/drawing/2014/main" id="{35D1D8C3-A340-7033-5C08-642D34FFAE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פרק קכ_ה בתהלים בשירה">
            <a:hlinkClick r:id="" action="ppaction://media"/>
            <a:extLst>
              <a:ext uri="{FF2B5EF4-FFF2-40B4-BE49-F238E27FC236}">
                <a16:creationId xmlns:a16="http://schemas.microsoft.com/office/drawing/2014/main" id="{8CDDD838-6C1F-92AE-CD44-7927611253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96143" y="1010331"/>
            <a:ext cx="8599714" cy="4837338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5E255EA0-7BC8-F32C-8AE2-2848A49EACE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51587"/>
          <a:stretch>
            <a:fillRect/>
          </a:stretch>
        </p:blipFill>
        <p:spPr>
          <a:xfrm>
            <a:off x="198818" y="3924907"/>
            <a:ext cx="3915981" cy="2681144"/>
          </a:xfrm>
          <a:prstGeom prst="rect">
            <a:avLst/>
          </a:prstGeom>
        </p:spPr>
      </p:pic>
      <p:pic>
        <p:nvPicPr>
          <p:cNvPr id="6" name="תמונה 5">
            <a:hlinkClick r:id="rId7" action="ppaction://hlinksldjump"/>
            <a:extLst>
              <a:ext uri="{FF2B5EF4-FFF2-40B4-BE49-F238E27FC236}">
                <a16:creationId xmlns:a16="http://schemas.microsoft.com/office/drawing/2014/main" id="{989B3C94-6F6B-D1C3-423D-280A58BB25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/>
        </p:blipFill>
        <p:spPr>
          <a:xfrm rot="349792">
            <a:off x="8852493" y="4925099"/>
            <a:ext cx="3180290" cy="169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53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FD581-7620-A8DD-CDFD-9685DFD237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20">
            <a:extLst>
              <a:ext uri="{FF2B5EF4-FFF2-40B4-BE49-F238E27FC236}">
                <a16:creationId xmlns:a16="http://schemas.microsoft.com/office/drawing/2014/main" id="{CD84E93E-754C-6CAB-C043-5C89FD6F9C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פרק קכה בתהלים בשירה">
            <a:hlinkClick r:id="" action="ppaction://media"/>
            <a:extLst>
              <a:ext uri="{FF2B5EF4-FFF2-40B4-BE49-F238E27FC236}">
                <a16:creationId xmlns:a16="http://schemas.microsoft.com/office/drawing/2014/main" id="{B271F858-D681-F8B8-C1A9-B2EA71420A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32000" y="1143000"/>
            <a:ext cx="8128000" cy="4572000"/>
          </a:xfrm>
          <a:prstGeom prst="rect">
            <a:avLst/>
          </a:prstGeom>
        </p:spPr>
      </p:pic>
      <p:pic>
        <p:nvPicPr>
          <p:cNvPr id="5" name="תמונה 4">
            <a:extLst>
              <a:ext uri="{FF2B5EF4-FFF2-40B4-BE49-F238E27FC236}">
                <a16:creationId xmlns:a16="http://schemas.microsoft.com/office/drawing/2014/main" id="{7B3A4E75-07AB-48CE-6D5C-9610F172F73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51587"/>
          <a:stretch>
            <a:fillRect/>
          </a:stretch>
        </p:blipFill>
        <p:spPr>
          <a:xfrm>
            <a:off x="198818" y="3924907"/>
            <a:ext cx="3915981" cy="2681144"/>
          </a:xfrm>
          <a:prstGeom prst="rect">
            <a:avLst/>
          </a:prstGeom>
        </p:spPr>
      </p:pic>
      <p:pic>
        <p:nvPicPr>
          <p:cNvPr id="6" name="תמונה 5">
            <a:hlinkClick r:id="rId7" action="ppaction://hlinksldjump"/>
            <a:extLst>
              <a:ext uri="{FF2B5EF4-FFF2-40B4-BE49-F238E27FC236}">
                <a16:creationId xmlns:a16="http://schemas.microsoft.com/office/drawing/2014/main" id="{0957B8EA-42FD-8805-D2B3-061BC1CB27F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/>
        </p:blipFill>
        <p:spPr>
          <a:xfrm rot="349792">
            <a:off x="8852493" y="4925099"/>
            <a:ext cx="3180290" cy="169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123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21">
            <a:extLst>
              <a:ext uri="{FF2B5EF4-FFF2-40B4-BE49-F238E27FC236}">
                <a16:creationId xmlns:a16="http://schemas.microsoft.com/office/drawing/2014/main" id="{3260DEC2-0297-BF88-F647-63D18236A2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תמונה 1">
            <a:hlinkClick r:id="rId3" action="ppaction://hlinksldjump"/>
            <a:extLst>
              <a:ext uri="{FF2B5EF4-FFF2-40B4-BE49-F238E27FC236}">
                <a16:creationId xmlns:a16="http://schemas.microsoft.com/office/drawing/2014/main" id="{6DC71CD8-153D-DE69-8125-61FBA60449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 rot="349792">
            <a:off x="-128221" y="4881556"/>
            <a:ext cx="3180290" cy="169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591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22">
            <a:extLst>
              <a:ext uri="{FF2B5EF4-FFF2-40B4-BE49-F238E27FC236}">
                <a16:creationId xmlns:a16="http://schemas.microsoft.com/office/drawing/2014/main" id="{582AF97A-0CAB-CEC9-47E9-7C50B902A1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תמונה 1">
            <a:hlinkClick r:id="rId3" action="ppaction://hlinksldjump"/>
            <a:extLst>
              <a:ext uri="{FF2B5EF4-FFF2-40B4-BE49-F238E27FC236}">
                <a16:creationId xmlns:a16="http://schemas.microsoft.com/office/drawing/2014/main" id="{EAB3975E-B3A0-FD93-20D2-E56BBCE8AB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 rot="349792">
            <a:off x="-694279" y="4435242"/>
            <a:ext cx="3180290" cy="169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137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7A7E2-05C4-8494-9449-6A47EFB9A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תמונה 4">
            <a:extLst>
              <a:ext uri="{FF2B5EF4-FFF2-40B4-BE49-F238E27FC236}">
                <a16:creationId xmlns:a16="http://schemas.microsoft.com/office/drawing/2014/main" id="{B2F5A028-6E63-05B3-384E-D52A5FA387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שיבנה-00">
            <a:hlinkClick r:id="" action="ppaction://media"/>
            <a:extLst>
              <a:ext uri="{FF2B5EF4-FFF2-40B4-BE49-F238E27FC236}">
                <a16:creationId xmlns:a16="http://schemas.microsoft.com/office/drawing/2014/main" id="{8858AB31-8ECD-375C-C016-B73B2B66B3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36847" y="881110"/>
            <a:ext cx="7397009" cy="5547757"/>
          </a:xfrm>
          <a:prstGeom prst="rect">
            <a:avLst/>
          </a:prstGeom>
        </p:spPr>
      </p:pic>
      <p:pic>
        <p:nvPicPr>
          <p:cNvPr id="8" name="תמונה 7">
            <a:extLst>
              <a:ext uri="{FF2B5EF4-FFF2-40B4-BE49-F238E27FC236}">
                <a16:creationId xmlns:a16="http://schemas.microsoft.com/office/drawing/2014/main" id="{D81DCA8D-0808-5F12-771E-281E881F66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>
          <a:xfrm rot="198176">
            <a:off x="8673093" y="-370361"/>
            <a:ext cx="3443833" cy="270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02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8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תמונה 2" descr="מצגת ג תמוז23">
            <a:extLst>
              <a:ext uri="{FF2B5EF4-FFF2-40B4-BE49-F238E27FC236}">
                <a16:creationId xmlns:a16="http://schemas.microsoft.com/office/drawing/2014/main" id="{E744E4BB-C783-A5FE-B9A6-A21F23602A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תמונה 1">
            <a:hlinkClick r:id="rId3" action="ppaction://hlinksldjump"/>
            <a:extLst>
              <a:ext uri="{FF2B5EF4-FFF2-40B4-BE49-F238E27FC236}">
                <a16:creationId xmlns:a16="http://schemas.microsoft.com/office/drawing/2014/main" id="{18CB797E-07F5-CAC0-70C7-354DB0F362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 rot="349792">
            <a:off x="-149993" y="5002976"/>
            <a:ext cx="3180290" cy="169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594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</p:sld>
</file>

<file path=ppt/theme/theme1.xml><?xml version="1.0" encoding="utf-8"?>
<a:theme xmlns:a="http://schemas.openxmlformats.org/drawingml/2006/main" name="ערכת נושא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15</Words>
  <Application>Microsoft Office PowerPoint</Application>
  <PresentationFormat>מסך רחב</PresentationFormat>
  <Paragraphs>3</Paragraphs>
  <Slides>26</Slides>
  <Notes>0</Notes>
  <HiddenSlides>0</HiddenSlides>
  <MMClips>4</MMClips>
  <ScaleCrop>false</ScaleCrop>
  <HeadingPairs>
    <vt:vector size="6" baseType="variant">
      <vt:variant>
        <vt:lpstr>גופנים בשימוש</vt:lpstr>
      </vt:variant>
      <vt:variant>
        <vt:i4>4</vt:i4>
      </vt:variant>
      <vt:variant>
        <vt:lpstr>ערכת נושא</vt:lpstr>
      </vt:variant>
      <vt:variant>
        <vt:i4>1</vt:i4>
      </vt:variant>
      <vt:variant>
        <vt:lpstr>כותרות שקופיות</vt:lpstr>
      </vt:variant>
      <vt:variant>
        <vt:i4>26</vt:i4>
      </vt:variant>
    </vt:vector>
  </HeadingPairs>
  <TitlesOfParts>
    <vt:vector size="31" baseType="lpstr">
      <vt:lpstr>Atlas DL 3.1 AAA</vt:lpstr>
      <vt:lpstr>Aptos</vt:lpstr>
      <vt:lpstr>Arial</vt:lpstr>
      <vt:lpstr>Aptos Display</vt:lpstr>
      <vt:lpstr>ערכת נושא Office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  <vt:lpstr>מצגת של PowerPoint‏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אלקי ונקרט</dc:creator>
  <cp:lastModifiedBy>אלקי ונקרט</cp:lastModifiedBy>
  <cp:revision>5</cp:revision>
  <dcterms:created xsi:type="dcterms:W3CDTF">2026-06-02T21:04:39Z</dcterms:created>
  <dcterms:modified xsi:type="dcterms:W3CDTF">2026-06-07T08:28:42Z</dcterms:modified>
</cp:coreProperties>
</file>