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6858000" cy="9144000"/>
  <p:photoAlbum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59" d="100"/>
          <a:sy n="59" d="100"/>
        </p:scale>
        <p:origin x="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9DFD7D5-C89A-CF22-209B-9D146CCAA5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82EAEC4-9AC5-A547-4D6F-9D23AADE5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09BED0A-351D-1530-3163-7CAD4E88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70BF05D-78F9-12EE-3B1B-420EFCAF8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87E0BAC-18D1-B19E-2826-C7D774A11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060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7F629A0-2A0F-A9B0-1709-6C5AD3396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41AE0FC-C816-4402-F3F7-D2A280B95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3F4D687-18A2-95C4-B84E-011D59608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8A8E023-2418-0613-4B4E-4E1A31A0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27EE2A7-9A96-BE1A-DB67-71091AACA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057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DD26FCC4-7B2A-E792-A04A-FC09FB5CF2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B6AF194-C733-89EC-E49E-9B5A37F01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31F9F6D-D942-FF3D-6073-A7469B80B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A2737FA-35F2-4678-BECF-740E1FF40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88FF210-692F-DB8F-BA1D-544152DF3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050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9AC7DDD-F9D2-88F8-F4A7-493B72811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0A430BC-F1E5-9E85-D012-6AF7194C9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EB63A09-E224-52F6-1CCD-85D62773F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FD9D663-B198-9E2F-73C4-100DA407A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C7171B9-8229-06C2-5438-926C078DA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8372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73580F1-F97B-7130-7E10-6A5D2C1DF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0D6A26D-51EF-D3F5-FEC4-FACD413E4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2EB3469-4760-E966-B1B7-E1F0EBA8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215B56D-E8A6-6D26-703D-630D3CD41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14AF04-8305-5D8A-883A-15CD9EB23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130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DB2B56B-4DB6-DC04-9D04-AC6018035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79D32E6-45AD-C4F8-7CAF-CDE83121C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773FBE7-4F15-3ABB-1A07-13DEF8CEB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59C537B-7251-E318-EC4E-9B7F88578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F624D76-75C1-3500-D829-D35D6252B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8E1EE92-DE8B-D905-83C5-71273D725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521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5D240B-7285-BEB4-51CE-A41E22CB9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3D3B861-52DC-3C15-C815-32219F32C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D690504-6FA3-A86B-90CF-14A2827EC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70196AFF-08A2-379F-7C83-09ED591D5D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BD488FC-FE11-9245-F52C-3AFCA16CF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7641A07A-15C0-05B8-95BB-788D47E62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CD348A79-965D-D532-B24F-F0AF9851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BF75CD4D-CE07-9333-C5A2-FC39BDB07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474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D126115-C2F6-1D67-B002-AC5E85B39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4014A7C-1B98-E710-FDE2-F75A65596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9771890-B49F-CB5D-9616-82AABBD92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D0E3A85D-A1BB-6C3C-1338-84D150581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45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3A977090-9F13-55FE-B1F4-8F6C6105F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B08C02FD-DA85-EA30-A13D-3CC1F650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09E7055-C0E1-C03E-5AD2-DE3FFD08D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587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3D2C946-93C4-7525-58EB-E4D660687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6179A19-B54E-CD5E-6377-3163600BE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C9FF7BB-BDF3-C373-8F88-7CD18B88C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C195899-1264-BE06-AA96-ADD32E06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0BA375D-4E29-380E-ABDA-2EEE1FA26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F3D9D07E-2C29-A684-54A2-CFE04415B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9035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8C494F6-4A82-3990-E3A8-2799BB2C8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6EF7F4B3-6893-92E1-9359-698F44FDF5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D103729-73E6-48AA-19E7-803DDC193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E00DBA6-8204-31A3-9381-AB7C1A925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8085739-5260-1006-8918-AB682DC0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FE14020-C05C-4F69-E20B-DCB7C2EEF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3920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A5DDE8F7-7307-C614-7ABD-D5EA996A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232E58A-3B26-62C0-8620-816667931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7B06E93-08A5-5E32-3544-0D549AB791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629E1C-5905-496D-BD02-69CC4F9B2A43}" type="datetimeFigureOut">
              <a:rPr lang="he-IL" smtClean="0"/>
              <a:t>י'/תמוז/תשפ"ו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D88373F-6AF7-375E-9408-6BF6BB23A1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BCB2FA5-CABD-765F-0B42-043600C0B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4D51A7-7E4B-4016-B930-96A9487A948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88091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45522A5-34C7-90EC-40E1-8E008E34F8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6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0">
            <a:extLst>
              <a:ext uri="{FF2B5EF4-FFF2-40B4-BE49-F238E27FC236}">
                <a16:creationId xmlns:a16="http://schemas.microsoft.com/office/drawing/2014/main" id="{3E86C5B6-268F-F36A-5D24-ECE703FEC5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2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1">
            <a:extLst>
              <a:ext uri="{FF2B5EF4-FFF2-40B4-BE49-F238E27FC236}">
                <a16:creationId xmlns:a16="http://schemas.microsoft.com/office/drawing/2014/main" id="{C1BAB4F2-9D1D-8EEE-FF7F-DB00012F90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7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2">
            <a:extLst>
              <a:ext uri="{FF2B5EF4-FFF2-40B4-BE49-F238E27FC236}">
                <a16:creationId xmlns:a16="http://schemas.microsoft.com/office/drawing/2014/main" id="{58091AF3-19DB-E261-6F21-42B950C898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9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3">
            <a:extLst>
              <a:ext uri="{FF2B5EF4-FFF2-40B4-BE49-F238E27FC236}">
                <a16:creationId xmlns:a16="http://schemas.microsoft.com/office/drawing/2014/main" id="{48247970-0E1E-B33F-3F28-9386ED7DEA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9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4">
            <a:extLst>
              <a:ext uri="{FF2B5EF4-FFF2-40B4-BE49-F238E27FC236}">
                <a16:creationId xmlns:a16="http://schemas.microsoft.com/office/drawing/2014/main" id="{F153EB3C-313E-C094-2046-A837FC39EB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4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5">
            <a:extLst>
              <a:ext uri="{FF2B5EF4-FFF2-40B4-BE49-F238E27FC236}">
                <a16:creationId xmlns:a16="http://schemas.microsoft.com/office/drawing/2014/main" id="{345E9DD1-5D1F-5B38-33A1-5BA93ED461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8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6">
            <a:extLst>
              <a:ext uri="{FF2B5EF4-FFF2-40B4-BE49-F238E27FC236}">
                <a16:creationId xmlns:a16="http://schemas.microsoft.com/office/drawing/2014/main" id="{EEC7715F-EC3F-7FDC-D3E1-13E795208E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5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7">
            <a:extLst>
              <a:ext uri="{FF2B5EF4-FFF2-40B4-BE49-F238E27FC236}">
                <a16:creationId xmlns:a16="http://schemas.microsoft.com/office/drawing/2014/main" id="{8639A16F-A1F3-B7AD-0B58-D3DA95F4689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6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8">
            <a:extLst>
              <a:ext uri="{FF2B5EF4-FFF2-40B4-BE49-F238E27FC236}">
                <a16:creationId xmlns:a16="http://schemas.microsoft.com/office/drawing/2014/main" id="{5A19450C-4774-792C-D881-9349BC86BF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45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19">
            <a:extLst>
              <a:ext uri="{FF2B5EF4-FFF2-40B4-BE49-F238E27FC236}">
                <a16:creationId xmlns:a16="http://schemas.microsoft.com/office/drawing/2014/main" id="{F8CDA88A-1E90-2674-A41F-3D468CF69E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3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">
            <a:extLst>
              <a:ext uri="{FF2B5EF4-FFF2-40B4-BE49-F238E27FC236}">
                <a16:creationId xmlns:a16="http://schemas.microsoft.com/office/drawing/2014/main" id="{41B25A85-A3FB-3902-109A-51750BF9A7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0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0">
            <a:extLst>
              <a:ext uri="{FF2B5EF4-FFF2-40B4-BE49-F238E27FC236}">
                <a16:creationId xmlns:a16="http://schemas.microsoft.com/office/drawing/2014/main" id="{A0435380-024B-7CE4-E881-65F69B0CA6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4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1">
            <a:extLst>
              <a:ext uri="{FF2B5EF4-FFF2-40B4-BE49-F238E27FC236}">
                <a16:creationId xmlns:a16="http://schemas.microsoft.com/office/drawing/2014/main" id="{E7454DA8-A3F3-46D9-B76A-C619FCD527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2">
            <a:extLst>
              <a:ext uri="{FF2B5EF4-FFF2-40B4-BE49-F238E27FC236}">
                <a16:creationId xmlns:a16="http://schemas.microsoft.com/office/drawing/2014/main" id="{5F064989-490B-CE1F-7943-AECEA11EFA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8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3">
            <a:extLst>
              <a:ext uri="{FF2B5EF4-FFF2-40B4-BE49-F238E27FC236}">
                <a16:creationId xmlns:a16="http://schemas.microsoft.com/office/drawing/2014/main" id="{CFC17798-98BC-4294-47CB-3264148671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82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4">
            <a:extLst>
              <a:ext uri="{FF2B5EF4-FFF2-40B4-BE49-F238E27FC236}">
                <a16:creationId xmlns:a16="http://schemas.microsoft.com/office/drawing/2014/main" id="{F954F92F-9C34-6F11-1221-92718488B6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4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5">
            <a:extLst>
              <a:ext uri="{FF2B5EF4-FFF2-40B4-BE49-F238E27FC236}">
                <a16:creationId xmlns:a16="http://schemas.microsoft.com/office/drawing/2014/main" id="{499D4476-6AC8-E74E-30BE-4CCEA477EB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6">
            <a:extLst>
              <a:ext uri="{FF2B5EF4-FFF2-40B4-BE49-F238E27FC236}">
                <a16:creationId xmlns:a16="http://schemas.microsoft.com/office/drawing/2014/main" id="{F5CE25E5-B3A9-8B93-8CDA-31E3D3CC9A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5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7">
            <a:extLst>
              <a:ext uri="{FF2B5EF4-FFF2-40B4-BE49-F238E27FC236}">
                <a16:creationId xmlns:a16="http://schemas.microsoft.com/office/drawing/2014/main" id="{9ECD4938-B05E-9B92-D961-2FE2F40481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8">
            <a:extLst>
              <a:ext uri="{FF2B5EF4-FFF2-40B4-BE49-F238E27FC236}">
                <a16:creationId xmlns:a16="http://schemas.microsoft.com/office/drawing/2014/main" id="{F626D050-42F3-E2E4-8068-ACB7E70ECF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9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29">
            <a:extLst>
              <a:ext uri="{FF2B5EF4-FFF2-40B4-BE49-F238E27FC236}">
                <a16:creationId xmlns:a16="http://schemas.microsoft.com/office/drawing/2014/main" id="{843F1C29-9A7D-18E7-1B0B-D54E663B03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0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98FA72B-C467-7B87-9095-EC977ADD84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6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4">
            <a:extLst>
              <a:ext uri="{FF2B5EF4-FFF2-40B4-BE49-F238E27FC236}">
                <a16:creationId xmlns:a16="http://schemas.microsoft.com/office/drawing/2014/main" id="{6385CAC9-1CA0-8289-B5C8-4D45BB404D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4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5">
            <a:extLst>
              <a:ext uri="{FF2B5EF4-FFF2-40B4-BE49-F238E27FC236}">
                <a16:creationId xmlns:a16="http://schemas.microsoft.com/office/drawing/2014/main" id="{977BE166-BB83-867B-8B3B-CED7CC1897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8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6">
            <a:extLst>
              <a:ext uri="{FF2B5EF4-FFF2-40B4-BE49-F238E27FC236}">
                <a16:creationId xmlns:a16="http://schemas.microsoft.com/office/drawing/2014/main" id="{15B2791A-B099-39FF-7C63-AED128D0F3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אף פעם לא מוקדם מדי">
            <a:hlinkClick r:id="" action="ppaction://media"/>
            <a:extLst>
              <a:ext uri="{FF2B5EF4-FFF2-40B4-BE49-F238E27FC236}">
                <a16:creationId xmlns:a16="http://schemas.microsoft.com/office/drawing/2014/main" id="{A0A6C8F9-6927-A2E2-2B29-980ED997EC8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20985.3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64543" y="332014"/>
            <a:ext cx="8258628" cy="619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7">
            <a:extLst>
              <a:ext uri="{FF2B5EF4-FFF2-40B4-BE49-F238E27FC236}">
                <a16:creationId xmlns:a16="http://schemas.microsoft.com/office/drawing/2014/main" id="{A2C2B699-6D76-E163-AB7D-E35C78140E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95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8">
            <a:extLst>
              <a:ext uri="{FF2B5EF4-FFF2-40B4-BE49-F238E27FC236}">
                <a16:creationId xmlns:a16="http://schemas.microsoft.com/office/drawing/2014/main" id="{2DA95DA4-572D-17F5-4AA6-7B9F262A90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3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95823B0-57AD-BCE0-7886-E690F8CD88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3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38CF9E01E25BCC4AA70B40CBFBD25A40" ma:contentTypeVersion="1" ma:contentTypeDescription="צור מסמך חדש." ma:contentTypeScope="" ma:versionID="0c27b73c96f7e849ffd6b3c7cba6c33c">
  <xsd:schema xmlns:xsd="http://www.w3.org/2001/XMLSchema" xmlns:xs="http://www.w3.org/2001/XMLSchema" xmlns:p="http://schemas.microsoft.com/office/2006/metadata/properties" xmlns:ns3="8591b719-d0f0-4397-999b-8f65635ed600" targetNamespace="http://schemas.microsoft.com/office/2006/metadata/properties" ma:root="true" ma:fieldsID="0872c50b3bfc63db2eef90232eceb9c8" ns3:_="">
    <xsd:import namespace="8591b719-d0f0-4397-999b-8f65635ed60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1b719-d0f0-4397-999b-8f65635ed60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1D2352-55D2-400A-870D-F54C847C23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91b719-d0f0-4397-999b-8f65635ed6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AFE9AF-D9EF-49FD-8447-8B3B71CC94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1FD719-E1FC-4120-8497-62B05B37FEC5}">
  <ds:schemaRefs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8591b719-d0f0-4397-999b-8f65635ed6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0</Words>
  <Application>Microsoft Office PowerPoint</Application>
  <PresentationFormat>מסך רחב</PresentationFormat>
  <Paragraphs>0</Paragraphs>
  <Slides>29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29</vt:i4>
      </vt:variant>
    </vt:vector>
  </HeadingPairs>
  <TitlesOfParts>
    <vt:vector size="33" baseType="lpstr">
      <vt:lpstr>Aptos Display</vt:lpstr>
      <vt:lpstr>Arial</vt:lpstr>
      <vt:lpstr>Aptos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אלקי ונקרט</dc:creator>
  <cp:lastModifiedBy>אלקי ונקרט</cp:lastModifiedBy>
  <cp:revision>5</cp:revision>
  <dcterms:created xsi:type="dcterms:W3CDTF">2026-06-24T03:47:59Z</dcterms:created>
  <dcterms:modified xsi:type="dcterms:W3CDTF">2026-06-25T19:35:29Z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0x01010038CF9E01E25BCC4AA70B40CBFBD25A40</vt:lpwstr>
  </property>
</Properties>
</file>