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1" r:id="rId3"/>
    <p:sldId id="260" r:id="rId4"/>
    <p:sldId id="259" r:id="rId5"/>
    <p:sldId id="258" r:id="rId6"/>
    <p:sldId id="257" r:id="rId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8C0613-BE84-8751-1B5F-FE202D920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73CEF0B-9EB0-C813-F729-65F46E5A5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C5B7C4E-E54C-B2DB-9052-CD675F67C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C478B44-9655-3788-B85F-749EE9775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CFD736E-EEC6-B2B3-F6DE-B1CA48F0B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173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F7F7FE-3208-9533-BF6B-D12CF9965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F1ACB4-1859-44C1-A19D-F957F7692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D0067D4-3994-0912-9336-A889EF5B8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860928C-C09D-7B54-D664-6AFB6C63F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B653CAC-7885-12A8-9066-0E3C3EBEE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451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24AF245-1BC0-8368-37C0-E37FE6AF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66D3966-2146-C0CB-109E-9BE96ED93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9DCBFA2-31FD-81C0-1E18-E2DB7C1E1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D3E7864-A9F2-F84F-DF38-F0BC117C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BC7ECF8-9297-527E-74AF-E672CFAE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291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20163F-8EF2-17FC-6024-FBF55701D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77E8887-B46D-FE20-E54F-92B5F3434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4E60AA1-FF1A-E394-3B22-13B934A15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0F38731-BDE2-C70F-B08D-6FFA344AF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0AD37A7-ED0D-30F8-9CBE-1AEF784B3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90AF7D5-91C4-4754-CE3B-F6E7CFA45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181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49D9CB-49C1-FBA8-D648-2B6C9AA8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FC12B4D-5181-006D-2D99-5F5CF38AA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96EAA7C4-744C-1797-C967-FFFDF7B5B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41925239-9BB8-98D9-9A4A-5E5BBC422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538B40B-8487-2FD9-F8BE-9F049E9A06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FF37C334-04E0-2B98-03F6-0F24CC665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30B7987A-C193-FBBD-760D-9C3E43074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1F36659D-B409-0E3A-60B4-B4F6DDE4E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378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AA74B93-426D-EE5A-1216-7205363A6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1B58653E-B03A-775F-F59F-B2D14756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BC511C6-A178-F479-A6D9-0DD05AEA5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B3BA8D8-9AA4-69E4-2260-3235BD57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4846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64C9EEBA-60AF-2999-9A7B-AD167DD4D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D6EC7EA-ABF4-F11E-5908-B45AF161E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45467F8-9084-71EC-92DD-01B2B01BC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3967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4A5A44-47E5-BA00-920B-6A022EB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476EAF3-C629-B8D2-70FF-FAF3AE6B3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68CDE9E-E52E-90CE-D086-98F3BB4C7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B9B3929-16AB-4E6C-E580-684EAB58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D9E55D1-76B0-8787-F379-EB962D070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70906BD-00F1-9206-89E8-9C3094802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6119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B90F545-AB65-3A13-FD1D-F2EED1295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3F97B5DE-800C-FF03-9CC2-EA0157BB27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7C6559F-7C88-10DC-319F-098ACE020E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7DD6E1E-4EFC-6D09-49CF-A81C43BC2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E2C134E-0F33-1F99-5E85-367163373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0539989-976D-4158-6159-4AF941F4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5812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F159285-8531-2AE9-3ADB-3813B834B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37DD535-70D5-537E-199B-EC3D6D18A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1682007-997D-6D1F-F6FF-D3FD81AA7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80E13CF-8A8B-5505-BE73-3CA5E25A8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5E307DB-34B2-703E-4CD9-D05B6F01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1664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C8B57FDB-FD47-DD25-0FA1-2A5FB5125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437A63C-9A7E-B395-41BA-12A63797C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39D37DB-FE3B-4269-E706-443400AF5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EBF4604-E69F-CE7D-ADD3-8E6635658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3DD1172-37AD-CABF-9F23-6A486E9C9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025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D6ECEB3-9F93-3444-84E0-041B10427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90B4987-F249-F089-2507-A398BBCF5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60F2340-00CE-E78F-A753-1357AF3539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C549BA-9BD5-459D-A2BD-FD185B161604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F40128-6240-FEB9-48EF-42B16DF74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5499D2A-2413-0DFD-2766-2244C55A7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E85468-B357-438B-9123-9D0CFB86F2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85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1CF593D5-194D-EE7D-446F-703750D1C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BB332646-002D-D219-DB5D-84CA2599B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65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0AF04E74-4868-EC69-0F3E-C8445AB1A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91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8F348925-DF94-EFDC-CDC0-F2C0EDA36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3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CEF38BF6-8740-B1B3-C134-A614D23FC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50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2A0A388C-4C0B-B06F-69E0-362F4B7AB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8240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מסך רחב</PresentationFormat>
  <Paragraphs>0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שטערני פש</dc:creator>
  <cp:lastModifiedBy>שטערני פש</cp:lastModifiedBy>
  <cp:revision>1</cp:revision>
  <dcterms:created xsi:type="dcterms:W3CDTF">2026-08-27T08:16:20Z</dcterms:created>
  <dcterms:modified xsi:type="dcterms:W3CDTF">2026-08-27T08:21:12Z</dcterms:modified>
</cp:coreProperties>
</file>