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</p:sldIdLst>
  <p:sldSz cx="12192000" cy="6858000"/>
  <p:notesSz cx="6858000" cy="9144000"/>
  <p:photoAlbum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 snapToGrid="0">
      <p:cViewPr varScale="1">
        <p:scale>
          <a:sx n="79" d="100"/>
          <a:sy n="79" d="100"/>
        </p:scale>
        <p:origin x="10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FF98E89-CE54-A16B-2CB0-24A45C0DAC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348C288C-E198-BD8F-7411-4605A00E0B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B06059A4-DA1D-8A5A-0F7E-851A3A034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5FBB4-1DDE-4B1A-BB30-0BB3A8275BF5}" type="datetimeFigureOut">
              <a:rPr lang="he-IL" smtClean="0"/>
              <a:t>ה'/אלול/תשפ"ו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90683DB0-DA91-9B28-14E8-C6D711F96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5BE41011-E3FB-DC04-60CF-185CCFEB6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8E934-5DF7-4EF1-9AFE-C774DA9FB36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68732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D56CDD5-6CC9-303D-440E-DA6F02E2B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70932D77-38BB-F56E-0AA2-E81CB7C738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40D62C7-41F9-1098-17F0-693D7D68F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5FBB4-1DDE-4B1A-BB30-0BB3A8275BF5}" type="datetimeFigureOut">
              <a:rPr lang="he-IL" smtClean="0"/>
              <a:t>ה'/אלול/תשפ"ו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79DE45A-4B87-9BD6-46AC-E89BFC223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A9C03467-9D13-87EA-E857-897DDBD73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8E934-5DF7-4EF1-9AFE-C774DA9FB36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3015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A431CFD-0509-EE91-8A71-01C689D95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D70594DF-78E3-1846-1BDB-169E0CC4C1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7EEF9681-A0E8-E0B6-18EE-659FF1B9B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5FBB4-1DDE-4B1A-BB30-0BB3A8275BF5}" type="datetimeFigureOut">
              <a:rPr lang="he-IL" smtClean="0"/>
              <a:t>ה'/אלול/תשפ"ו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94D6F8F9-9C79-E44C-6073-3B2618E80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E1CA209C-5AD4-675C-6D92-B91C741E9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8E934-5DF7-4EF1-9AFE-C774DA9FB36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19582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0E65B1D-E246-CEE9-C795-A06885211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0C39ED2F-9450-CE98-1298-650D8E32E7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173938B4-28B4-0134-5374-09C6BDAB35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EBE25C39-CF82-84F8-1468-442B0A366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5FBB4-1DDE-4B1A-BB30-0BB3A8275BF5}" type="datetimeFigureOut">
              <a:rPr lang="he-IL" smtClean="0"/>
              <a:t>ה'/אלול/תשפ"ו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86C0188B-7BDD-5734-B18D-D39B8F0CF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2240C04B-AF8E-C48C-8177-8C9BAB3D4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8E934-5DF7-4EF1-9AFE-C774DA9FB36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75486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AEFED6-904B-2204-284D-3EBB1EC2AE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A1E7F88A-D7FE-08F5-96F1-669282672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BBA6E511-826D-819E-A1A6-5536908369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2E680819-0360-D83D-785A-C00B2ED5AE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5EE514E4-C326-FAA6-C790-8C4060C5AB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B01B4A15-F497-428F-2B5A-389D69F60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5FBB4-1DDE-4B1A-BB30-0BB3A8275BF5}" type="datetimeFigureOut">
              <a:rPr lang="he-IL" smtClean="0"/>
              <a:t>ה'/אלול/תשפ"ו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8469A68F-3E92-DE62-1A9D-4867A0F4B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C8959E78-0969-D986-9C4B-4C92F9C95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8E934-5DF7-4EF1-9AFE-C774DA9FB36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12249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72389E2-A05F-9BE0-9C49-B90561D49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15C12478-06E5-240D-4898-7FA609C24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5FBB4-1DDE-4B1A-BB30-0BB3A8275BF5}" type="datetimeFigureOut">
              <a:rPr lang="he-IL" smtClean="0"/>
              <a:t>ה'/אלול/תשפ"ו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A63FF96A-77B8-B6B2-DBF6-0165CE9E5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1ABC8CF1-401A-B9D7-28D2-0F5B069D7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8E934-5DF7-4EF1-9AFE-C774DA9FB36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59024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055ACA35-E71D-9718-8AA6-C6498B33E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5FBB4-1DDE-4B1A-BB30-0BB3A8275BF5}" type="datetimeFigureOut">
              <a:rPr lang="he-IL" smtClean="0"/>
              <a:t>ה'/אלול/תשפ"ו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A3B08E8C-5881-1A5F-9C0F-53DCD0967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CC35BE8F-15FD-C240-BBCD-6E8675F3D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8E934-5DF7-4EF1-9AFE-C774DA9FB36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16619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5F439DB-BE66-A225-3789-39845A8835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78A8AD37-85DB-0053-B885-A8942BB102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F32244BF-9938-57DC-3D52-16BF00876F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418AF823-6120-AD01-3336-280425636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5FBB4-1DDE-4B1A-BB30-0BB3A8275BF5}" type="datetimeFigureOut">
              <a:rPr lang="he-IL" smtClean="0"/>
              <a:t>ה'/אלול/תשפ"ו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739AE986-A2AB-5C82-DBC9-481575129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25361B71-7DC7-6A70-F651-231271C40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8E934-5DF7-4EF1-9AFE-C774DA9FB36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74449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7577CA6-6090-4A22-0DCE-D353B7192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798F8F89-7414-DF73-4F41-1A450B0A89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4B3780ED-6C7A-3BD5-4966-FBEB5382A7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DAFB7397-F893-276C-C01F-6A36377DD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5FBB4-1DDE-4B1A-BB30-0BB3A8275BF5}" type="datetimeFigureOut">
              <a:rPr lang="he-IL" smtClean="0"/>
              <a:t>ה'/אלול/תשפ"ו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75D3FD5D-B563-9A30-26EB-9C82DEB65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CBC7D1F0-B91C-F586-C4AE-B434BF4EF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8E934-5DF7-4EF1-9AFE-C774DA9FB36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76623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797C299-9F50-2455-F73B-91E6CEEF3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D9F569AC-6BCA-8F7D-8295-6C9FD19D27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659EDC76-CB2C-7D09-B443-1ECB26A9D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5FBB4-1DDE-4B1A-BB30-0BB3A8275BF5}" type="datetimeFigureOut">
              <a:rPr lang="he-IL" smtClean="0"/>
              <a:t>ה'/אלול/תשפ"ו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7D6C8DC9-EA2B-30B1-34F2-9434BE9D3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CA41BAE-1158-2201-F432-B4265B187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8E934-5DF7-4EF1-9AFE-C774DA9FB36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64499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3F67EBAD-0A84-98ED-FAF8-8533C403F8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647913C1-8274-6B4F-24D4-6CAEE2B522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1F25F004-931B-92A7-C8C7-1F24374A2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5FBB4-1DDE-4B1A-BB30-0BB3A8275BF5}" type="datetimeFigureOut">
              <a:rPr lang="he-IL" smtClean="0"/>
              <a:t>ה'/אלול/תשפ"ו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771C747-E66E-90A6-B516-92234178C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F515F6E2-DC25-D338-6EE5-1F0435FD8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8E934-5DF7-4EF1-9AFE-C774DA9FB36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8854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BD654145-692E-5D36-341B-4A7BF95F5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964B4535-1391-5CFD-A898-4D89CE2D8D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5FF4CBE-3236-7451-E0FC-3BA39418F4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95FBB4-1DDE-4B1A-BB30-0BB3A8275BF5}" type="datetimeFigureOut">
              <a:rPr lang="he-IL" smtClean="0"/>
              <a:t>ה'/אלול/תשפ"ו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6B65EC4C-B840-2F4F-C9FD-1F4EA29947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8C5A8FCF-20B3-7C53-39C5-866D425DF4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68E934-5DF7-4EF1-9AFE-C774DA9FB36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2389132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מצגת רכזים תשפז">
            <a:extLst>
              <a:ext uri="{FF2B5EF4-FFF2-40B4-BE49-F238E27FC236}">
                <a16:creationId xmlns:a16="http://schemas.microsoft.com/office/drawing/2014/main" id="{ACC64B79-CB85-ACD5-2858-9469E069CD4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254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מצגת רכזים תשפז2">
            <a:extLst>
              <a:ext uri="{FF2B5EF4-FFF2-40B4-BE49-F238E27FC236}">
                <a16:creationId xmlns:a16="http://schemas.microsoft.com/office/drawing/2014/main" id="{E1F226C3-D094-B5DF-8FE3-0A643F66E54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7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מצגת רכזים תשפז3">
            <a:extLst>
              <a:ext uri="{FF2B5EF4-FFF2-40B4-BE49-F238E27FC236}">
                <a16:creationId xmlns:a16="http://schemas.microsoft.com/office/drawing/2014/main" id="{BE2498AD-C217-B1C7-60CB-6424FA2053B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353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מצגת רכזים תשפז4">
            <a:extLst>
              <a:ext uri="{FF2B5EF4-FFF2-40B4-BE49-F238E27FC236}">
                <a16:creationId xmlns:a16="http://schemas.microsoft.com/office/drawing/2014/main" id="{C3B3B44F-39C6-5EAB-34FE-81CE3541B6E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438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מצגת רכזים תשפז5">
            <a:extLst>
              <a:ext uri="{FF2B5EF4-FFF2-40B4-BE49-F238E27FC236}">
                <a16:creationId xmlns:a16="http://schemas.microsoft.com/office/drawing/2014/main" id="{CCD0AAFD-0102-3659-BF97-959E4ECD3FC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2619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מצגת רכזים תשפז6">
            <a:extLst>
              <a:ext uri="{FF2B5EF4-FFF2-40B4-BE49-F238E27FC236}">
                <a16:creationId xmlns:a16="http://schemas.microsoft.com/office/drawing/2014/main" id="{096D9E32-F065-C933-CB6E-A7BA7BF6C2C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2362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מצגת רכזים תשפז7">
            <a:extLst>
              <a:ext uri="{FF2B5EF4-FFF2-40B4-BE49-F238E27FC236}">
                <a16:creationId xmlns:a16="http://schemas.microsoft.com/office/drawing/2014/main" id="{35803C33-64A3-C226-F40C-070F6CCF5D9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0423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מצגת רכזים תשפז8">
            <a:extLst>
              <a:ext uri="{FF2B5EF4-FFF2-40B4-BE49-F238E27FC236}">
                <a16:creationId xmlns:a16="http://schemas.microsoft.com/office/drawing/2014/main" id="{AB2E26AE-2C73-76DE-AC62-91665FC9B39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1702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מצגת רכזים תשפז9">
            <a:extLst>
              <a:ext uri="{FF2B5EF4-FFF2-40B4-BE49-F238E27FC236}">
                <a16:creationId xmlns:a16="http://schemas.microsoft.com/office/drawing/2014/main" id="{F566BE55-EECC-6BDA-1C34-09C0135AC92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3624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מצגת רכזים תשפז10">
            <a:extLst>
              <a:ext uri="{FF2B5EF4-FFF2-40B4-BE49-F238E27FC236}">
                <a16:creationId xmlns:a16="http://schemas.microsoft.com/office/drawing/2014/main" id="{F2A11D37-9F17-CE80-9AC6-E4A1CC25423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4342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מצגת רכזים תשפז11">
            <a:extLst>
              <a:ext uri="{FF2B5EF4-FFF2-40B4-BE49-F238E27FC236}">
                <a16:creationId xmlns:a16="http://schemas.microsoft.com/office/drawing/2014/main" id="{519B3DB1-4EE5-B0E7-CCCF-07A823128D7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1152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מצגת רכזים תשפז12">
            <a:extLst>
              <a:ext uri="{FF2B5EF4-FFF2-40B4-BE49-F238E27FC236}">
                <a16:creationId xmlns:a16="http://schemas.microsoft.com/office/drawing/2014/main" id="{3E379A1A-960A-52E0-8A2E-7886AA3EAA7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9410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מצגת רכזים תשפז13">
            <a:extLst>
              <a:ext uri="{FF2B5EF4-FFF2-40B4-BE49-F238E27FC236}">
                <a16:creationId xmlns:a16="http://schemas.microsoft.com/office/drawing/2014/main" id="{2816ABF7-F48B-C30A-7637-55C155D846E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2965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מצגת רכזים תשפז14">
            <a:extLst>
              <a:ext uri="{FF2B5EF4-FFF2-40B4-BE49-F238E27FC236}">
                <a16:creationId xmlns:a16="http://schemas.microsoft.com/office/drawing/2014/main" id="{2FF030A2-260A-DD23-83E8-0D62DE1CC3D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2562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מצגת רכזים תשפז15">
            <a:extLst>
              <a:ext uri="{FF2B5EF4-FFF2-40B4-BE49-F238E27FC236}">
                <a16:creationId xmlns:a16="http://schemas.microsoft.com/office/drawing/2014/main" id="{D58D142F-B361-B805-9425-06F6C94A7FF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5690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מצגת רכזים תשפז16">
            <a:extLst>
              <a:ext uri="{FF2B5EF4-FFF2-40B4-BE49-F238E27FC236}">
                <a16:creationId xmlns:a16="http://schemas.microsoft.com/office/drawing/2014/main" id="{8496D9CF-9B03-AEB1-0674-5BFF7706D66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7691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מצגת רכזים תשפז17">
            <a:extLst>
              <a:ext uri="{FF2B5EF4-FFF2-40B4-BE49-F238E27FC236}">
                <a16:creationId xmlns:a16="http://schemas.microsoft.com/office/drawing/2014/main" id="{8773F7AC-3176-72EB-27AC-ED7576460F5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0175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מצגת רכזים תשפז18">
            <a:extLst>
              <a:ext uri="{FF2B5EF4-FFF2-40B4-BE49-F238E27FC236}">
                <a16:creationId xmlns:a16="http://schemas.microsoft.com/office/drawing/2014/main" id="{D3FD5C6E-A81A-B415-16CB-8EA54A44CD0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5366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מצגת רכזים תשפז19">
            <a:extLst>
              <a:ext uri="{FF2B5EF4-FFF2-40B4-BE49-F238E27FC236}">
                <a16:creationId xmlns:a16="http://schemas.microsoft.com/office/drawing/2014/main" id="{7BFF146C-63BF-70CC-3CF2-B577E6DE914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4254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מצגת רכזים תשפז20">
            <a:extLst>
              <a:ext uri="{FF2B5EF4-FFF2-40B4-BE49-F238E27FC236}">
                <a16:creationId xmlns:a16="http://schemas.microsoft.com/office/drawing/2014/main" id="{6001A791-471F-5E7A-A477-EF0F9A91DB2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0338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מצגת רכזים תשפז21">
            <a:extLst>
              <a:ext uri="{FF2B5EF4-FFF2-40B4-BE49-F238E27FC236}">
                <a16:creationId xmlns:a16="http://schemas.microsoft.com/office/drawing/2014/main" id="{FAEC324C-DA07-6AD7-50A0-F7BDA80F4A8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3831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מצגת רכזים תשפז22">
            <a:extLst>
              <a:ext uri="{FF2B5EF4-FFF2-40B4-BE49-F238E27FC236}">
                <a16:creationId xmlns:a16="http://schemas.microsoft.com/office/drawing/2014/main" id="{F62346B6-AE4B-6A93-DAD7-244702B9BB5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2453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מצגת רכזים תשפז23">
            <a:extLst>
              <a:ext uri="{FF2B5EF4-FFF2-40B4-BE49-F238E27FC236}">
                <a16:creationId xmlns:a16="http://schemas.microsoft.com/office/drawing/2014/main" id="{6C520D59-CFA7-A906-F066-42C05850AC1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6935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מצגת רכזים תשפז24">
            <a:extLst>
              <a:ext uri="{FF2B5EF4-FFF2-40B4-BE49-F238E27FC236}">
                <a16:creationId xmlns:a16="http://schemas.microsoft.com/office/drawing/2014/main" id="{5813654F-80D9-6C41-EB64-8D2478427CF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3609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מצגת רכזים תשפז25">
            <a:extLst>
              <a:ext uri="{FF2B5EF4-FFF2-40B4-BE49-F238E27FC236}">
                <a16:creationId xmlns:a16="http://schemas.microsoft.com/office/drawing/2014/main" id="{C3E37311-C54A-E726-AAE2-CC4A2682FEA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4121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מצגת רכזים תשפז26">
            <a:extLst>
              <a:ext uri="{FF2B5EF4-FFF2-40B4-BE49-F238E27FC236}">
                <a16:creationId xmlns:a16="http://schemas.microsoft.com/office/drawing/2014/main" id="{2131AEE3-5B82-2CB1-2270-1F38557573D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3719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מצגת רכזים תשפז27">
            <a:extLst>
              <a:ext uri="{FF2B5EF4-FFF2-40B4-BE49-F238E27FC236}">
                <a16:creationId xmlns:a16="http://schemas.microsoft.com/office/drawing/2014/main" id="{F4707681-3B8B-1632-3166-641F722005C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3359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מצגת רכזים תשפז28">
            <a:extLst>
              <a:ext uri="{FF2B5EF4-FFF2-40B4-BE49-F238E27FC236}">
                <a16:creationId xmlns:a16="http://schemas.microsoft.com/office/drawing/2014/main" id="{0FEC33FA-18F8-DD26-0511-B4CEA7D79D3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6718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מצגת רכזים תשפז29">
            <a:extLst>
              <a:ext uri="{FF2B5EF4-FFF2-40B4-BE49-F238E27FC236}">
                <a16:creationId xmlns:a16="http://schemas.microsoft.com/office/drawing/2014/main" id="{D1F405F2-0E58-73B9-FC8B-6B2C7FCFC32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3552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מצגת רכזים תשפז30">
            <a:extLst>
              <a:ext uri="{FF2B5EF4-FFF2-40B4-BE49-F238E27FC236}">
                <a16:creationId xmlns:a16="http://schemas.microsoft.com/office/drawing/2014/main" id="{C3A0C814-0F23-5212-2CB1-9881F5CBE38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936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מצגת רכזים תשפז31">
            <a:extLst>
              <a:ext uri="{FF2B5EF4-FFF2-40B4-BE49-F238E27FC236}">
                <a16:creationId xmlns:a16="http://schemas.microsoft.com/office/drawing/2014/main" id="{DBC23648-B20B-5070-7D59-5555F9E9EAE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1344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מצגת רכזים תשפז32">
            <a:extLst>
              <a:ext uri="{FF2B5EF4-FFF2-40B4-BE49-F238E27FC236}">
                <a16:creationId xmlns:a16="http://schemas.microsoft.com/office/drawing/2014/main" id="{060CC7EC-1841-3C66-405D-1234B897BBE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1538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מצגת רכזים תשפז33">
            <a:extLst>
              <a:ext uri="{FF2B5EF4-FFF2-40B4-BE49-F238E27FC236}">
                <a16:creationId xmlns:a16="http://schemas.microsoft.com/office/drawing/2014/main" id="{755024D1-476F-CD8F-A104-6473A7C5ED9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6933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מצגת רכזים תשפז34">
            <a:extLst>
              <a:ext uri="{FF2B5EF4-FFF2-40B4-BE49-F238E27FC236}">
                <a16:creationId xmlns:a16="http://schemas.microsoft.com/office/drawing/2014/main" id="{D78FBAAD-5756-A517-426A-22A3D499A75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7366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מצגת רכזים תשפז35">
            <a:extLst>
              <a:ext uri="{FF2B5EF4-FFF2-40B4-BE49-F238E27FC236}">
                <a16:creationId xmlns:a16="http://schemas.microsoft.com/office/drawing/2014/main" id="{BAE519B1-8ACB-C11B-0E5A-69282E48EB0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4070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מצגת רכזים תשפז36">
            <a:extLst>
              <a:ext uri="{FF2B5EF4-FFF2-40B4-BE49-F238E27FC236}">
                <a16:creationId xmlns:a16="http://schemas.microsoft.com/office/drawing/2014/main" id="{73572578-D841-47C9-9284-DD22BE6BB26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6806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מצגת רכזים תשפז37">
            <a:extLst>
              <a:ext uri="{FF2B5EF4-FFF2-40B4-BE49-F238E27FC236}">
                <a16:creationId xmlns:a16="http://schemas.microsoft.com/office/drawing/2014/main" id="{DB485025-AAA2-9727-1703-C2074BB44D0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4650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מצגת רכזים תשפז38">
            <a:extLst>
              <a:ext uri="{FF2B5EF4-FFF2-40B4-BE49-F238E27FC236}">
                <a16:creationId xmlns:a16="http://schemas.microsoft.com/office/drawing/2014/main" id="{AE3883B2-EB2A-20A4-5699-3BC1E652588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3849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מצגת רכזים תשפז39">
            <a:extLst>
              <a:ext uri="{FF2B5EF4-FFF2-40B4-BE49-F238E27FC236}">
                <a16:creationId xmlns:a16="http://schemas.microsoft.com/office/drawing/2014/main" id="{07D5F626-A876-48DC-0BFF-F54CE049C61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7279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מצגת רכזים תשפז40">
            <a:extLst>
              <a:ext uri="{FF2B5EF4-FFF2-40B4-BE49-F238E27FC236}">
                <a16:creationId xmlns:a16="http://schemas.microsoft.com/office/drawing/2014/main" id="{2A0AEB54-F83F-04EE-1D64-3D82DE48077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55382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מצגת רכזים תשפז41">
            <a:extLst>
              <a:ext uri="{FF2B5EF4-FFF2-40B4-BE49-F238E27FC236}">
                <a16:creationId xmlns:a16="http://schemas.microsoft.com/office/drawing/2014/main" id="{E7A3D0BC-D9C3-AF02-5847-673B5E14231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95300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מצגת רכזים תשפז42">
            <a:extLst>
              <a:ext uri="{FF2B5EF4-FFF2-40B4-BE49-F238E27FC236}">
                <a16:creationId xmlns:a16="http://schemas.microsoft.com/office/drawing/2014/main" id="{FD60B870-71E8-EC11-C1F8-72307FDFF19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61807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מצגת רכזים תשפז43">
            <a:extLst>
              <a:ext uri="{FF2B5EF4-FFF2-40B4-BE49-F238E27FC236}">
                <a16:creationId xmlns:a16="http://schemas.microsoft.com/office/drawing/2014/main" id="{9BD37D2D-82F9-9EAD-A31E-86D774EF213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96010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מצגת רכזים תשפז44">
            <a:extLst>
              <a:ext uri="{FF2B5EF4-FFF2-40B4-BE49-F238E27FC236}">
                <a16:creationId xmlns:a16="http://schemas.microsoft.com/office/drawing/2014/main" id="{13C9A51B-5BBA-FE1B-7F4B-7616E485015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00461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מצגת רכזים תשפז45">
            <a:extLst>
              <a:ext uri="{FF2B5EF4-FFF2-40B4-BE49-F238E27FC236}">
                <a16:creationId xmlns:a16="http://schemas.microsoft.com/office/drawing/2014/main" id="{04D61118-B7B2-78CC-2F97-3B2B5A54116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24029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מצגת רכזים תשפז46">
            <a:extLst>
              <a:ext uri="{FF2B5EF4-FFF2-40B4-BE49-F238E27FC236}">
                <a16:creationId xmlns:a16="http://schemas.microsoft.com/office/drawing/2014/main" id="{A6369E64-EF33-A4E8-CF73-AF09506E700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68605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מצגת רכזים תשפז47">
            <a:extLst>
              <a:ext uri="{FF2B5EF4-FFF2-40B4-BE49-F238E27FC236}">
                <a16:creationId xmlns:a16="http://schemas.microsoft.com/office/drawing/2014/main" id="{CED045EA-053D-6BE5-1DE9-BBF6D952944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49074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מצגת רכזים תשפז48">
            <a:extLst>
              <a:ext uri="{FF2B5EF4-FFF2-40B4-BE49-F238E27FC236}">
                <a16:creationId xmlns:a16="http://schemas.microsoft.com/office/drawing/2014/main" id="{D1480603-3545-0053-4B21-BB698A8D6DF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26950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מצגת רכזים תשפז49">
            <a:extLst>
              <a:ext uri="{FF2B5EF4-FFF2-40B4-BE49-F238E27FC236}">
                <a16:creationId xmlns:a16="http://schemas.microsoft.com/office/drawing/2014/main" id="{87E49EEC-B18D-F696-A278-B219C09ED1F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92105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מצגת רכזים תשפז50">
            <a:extLst>
              <a:ext uri="{FF2B5EF4-FFF2-40B4-BE49-F238E27FC236}">
                <a16:creationId xmlns:a16="http://schemas.microsoft.com/office/drawing/2014/main" id="{0BEC391A-0188-A5D1-F4D1-1F4AA5BA747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98922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מצגת רכזים תשפז51">
            <a:extLst>
              <a:ext uri="{FF2B5EF4-FFF2-40B4-BE49-F238E27FC236}">
                <a16:creationId xmlns:a16="http://schemas.microsoft.com/office/drawing/2014/main" id="{22B82AE3-07B4-08C7-4536-E0C96D26F86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4458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מצגת רכזים תשפז52">
            <a:extLst>
              <a:ext uri="{FF2B5EF4-FFF2-40B4-BE49-F238E27FC236}">
                <a16:creationId xmlns:a16="http://schemas.microsoft.com/office/drawing/2014/main" id="{BAB6ECE9-A9C3-A816-BC50-1C5E8730B46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22095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מצגת רכזים תשפז53">
            <a:extLst>
              <a:ext uri="{FF2B5EF4-FFF2-40B4-BE49-F238E27FC236}">
                <a16:creationId xmlns:a16="http://schemas.microsoft.com/office/drawing/2014/main" id="{955C3D13-96EC-4053-AE07-D4E1F20EB56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31162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מצגת רכזים תשפז54">
            <a:extLst>
              <a:ext uri="{FF2B5EF4-FFF2-40B4-BE49-F238E27FC236}">
                <a16:creationId xmlns:a16="http://schemas.microsoft.com/office/drawing/2014/main" id="{41ED0094-67B8-0439-56DD-FC25E3066F2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00102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מצגת רכזים תשפז55">
            <a:extLst>
              <a:ext uri="{FF2B5EF4-FFF2-40B4-BE49-F238E27FC236}">
                <a16:creationId xmlns:a16="http://schemas.microsoft.com/office/drawing/2014/main" id="{E1E83D4D-32B4-B859-89F0-649E524F019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42417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מצגת רכזים תשפז56">
            <a:extLst>
              <a:ext uri="{FF2B5EF4-FFF2-40B4-BE49-F238E27FC236}">
                <a16:creationId xmlns:a16="http://schemas.microsoft.com/office/drawing/2014/main" id="{69106215-1C41-AFD9-A23D-9C4DA5FED86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08066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מצגת רכזים תשפז57">
            <a:extLst>
              <a:ext uri="{FF2B5EF4-FFF2-40B4-BE49-F238E27FC236}">
                <a16:creationId xmlns:a16="http://schemas.microsoft.com/office/drawing/2014/main" id="{4A9F5EE4-A633-F498-06CA-8B1EE4A781C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50953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מצגת רכזים תשפז58">
            <a:extLst>
              <a:ext uri="{FF2B5EF4-FFF2-40B4-BE49-F238E27FC236}">
                <a16:creationId xmlns:a16="http://schemas.microsoft.com/office/drawing/2014/main" id="{FB804A09-024C-5646-9DC8-EEFD86F64D8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41656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מצגת רכזים תשפז59">
            <a:extLst>
              <a:ext uri="{FF2B5EF4-FFF2-40B4-BE49-F238E27FC236}">
                <a16:creationId xmlns:a16="http://schemas.microsoft.com/office/drawing/2014/main" id="{564B3667-4AC6-867A-4767-79C48E01C2D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23400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מצגת רכזים תשפז60">
            <a:extLst>
              <a:ext uri="{FF2B5EF4-FFF2-40B4-BE49-F238E27FC236}">
                <a16:creationId xmlns:a16="http://schemas.microsoft.com/office/drawing/2014/main" id="{2FE17FC7-98CC-DC5C-C708-16C6D1AE78E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82415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מצגת רכזים תשפז61">
            <a:extLst>
              <a:ext uri="{FF2B5EF4-FFF2-40B4-BE49-F238E27FC236}">
                <a16:creationId xmlns:a16="http://schemas.microsoft.com/office/drawing/2014/main" id="{2066E5BF-2730-99F4-8EF8-21C6B352051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83810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מסך רחב</PresentationFormat>
  <Paragraphs>0</Paragraphs>
  <Slides>61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61</vt:i4>
      </vt:variant>
    </vt:vector>
  </HeadingPairs>
  <TitlesOfParts>
    <vt:vector size="65" baseType="lpstr">
      <vt:lpstr>Aptos</vt:lpstr>
      <vt:lpstr>Aptos Display</vt:lpstr>
      <vt:lpstr>Arial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שטערני פש</dc:creator>
  <cp:lastModifiedBy>שטערני פש</cp:lastModifiedBy>
  <cp:revision>1</cp:revision>
  <dcterms:created xsi:type="dcterms:W3CDTF">2026-08-18T04:38:49Z</dcterms:created>
  <dcterms:modified xsi:type="dcterms:W3CDTF">2026-08-18T04:40:13Z</dcterms:modified>
</cp:coreProperties>
</file>