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70" r:id="rId9"/>
    <p:sldId id="262" r:id="rId10"/>
    <p:sldId id="267" r:id="rId11"/>
    <p:sldId id="263" r:id="rId12"/>
    <p:sldId id="269" r:id="rId13"/>
    <p:sldId id="302" r:id="rId14"/>
    <p:sldId id="272" r:id="rId15"/>
    <p:sldId id="300" r:id="rId16"/>
    <p:sldId id="301" r:id="rId17"/>
    <p:sldId id="271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3" r:id="rId45"/>
    <p:sldId id="304" r:id="rId46"/>
    <p:sldId id="305" r:id="rId47"/>
  </p:sldIdLst>
  <p:sldSz cx="12192000" cy="6858000"/>
  <p:notesSz cx="6858000" cy="9144000"/>
  <p:embeddedFontLst>
    <p:embeddedFont>
      <p:font typeface="Fb Monopoly Heb" pitchFamily="50" charset="-79"/>
      <p:regular r:id="rId49"/>
    </p:embeddedFont>
    <p:embeddedFont>
      <p:font typeface="FbMonopolyHeb-Bold" pitchFamily="50" charset="-79"/>
      <p:regular r:id="rId50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AD2E"/>
    <a:srgbClr val="583496"/>
    <a:srgbClr val="FFFFEF"/>
    <a:srgbClr val="FFFFFF"/>
    <a:srgbClr val="E9EC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>
      <p:cViewPr>
        <p:scale>
          <a:sx n="66" d="100"/>
          <a:sy n="66" d="100"/>
        </p:scale>
        <p:origin x="1330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6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1FD766C-973A-4C1B-B842-52D9EADA66DA}" type="datetimeFigureOut">
              <a:rPr lang="he-IL" smtClean="0"/>
              <a:t>י"ב/אלול/תשפ"ו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9105BFF-A047-4694-BA0E-74BFCB9349A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99855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105BFF-A047-4694-BA0E-74BFCB9349A1}" type="slidenum">
              <a:rPr lang="he-IL" smtClean="0"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29988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D3615F4-EE88-DA75-40F6-A88BA3895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4F71C9D3-09F8-7308-ACAF-CFB93B09F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06E23C2-F1E7-0AA3-3962-D885055EF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CDE5-90D6-4D4C-A442-F0E5B82C2A52}" type="datetimeFigureOut">
              <a:rPr lang="he-IL" smtClean="0"/>
              <a:t>י"ב/אלול/תשפ"ו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5A0679D-2390-8516-8EC4-83D3B4C8D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224A491-7356-CCBE-C183-EB7766D50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2060A-B235-4ED2-8ED6-A364ED18F56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14093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C51394C-D382-3D15-B44D-4C4CE8AB7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755007E9-931F-EC34-937F-3ABE4EFB3F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47E73D2F-D09F-BFCE-74A8-78AA3D03E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CDE5-90D6-4D4C-A442-F0E5B82C2A52}" type="datetimeFigureOut">
              <a:rPr lang="he-IL" smtClean="0"/>
              <a:t>י"ב/אלול/תשפ"ו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B158918-C007-393E-57F2-15D2AB64B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850896C-4FB6-42AD-63DC-D836844B3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2060A-B235-4ED2-8ED6-A364ED18F56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49117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113C3EE4-73EE-8915-BB7B-D610AB8298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28C91AE-B45C-CA57-A51B-4E0F50DED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0893EF8-BADD-1F9B-28C7-A56F38D62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CDE5-90D6-4D4C-A442-F0E5B82C2A52}" type="datetimeFigureOut">
              <a:rPr lang="he-IL" smtClean="0"/>
              <a:t>י"ב/אלול/תשפ"ו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CB38273-0E8E-CC1D-D368-AF5B51059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05C7695-7261-C234-F351-00F685FF2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2060A-B235-4ED2-8ED6-A364ED18F56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04651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9E61ABC-DF6F-6E3C-38D7-2535335BF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09602F1D-0DB0-B0EC-BC9B-124A6CDB4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C21A654-842D-EADE-71E0-D302E092D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CDE5-90D6-4D4C-A442-F0E5B82C2A52}" type="datetimeFigureOut">
              <a:rPr lang="he-IL" smtClean="0"/>
              <a:t>י"ב/אלול/תשפ"ו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27ACBD0-2EAF-51E4-E170-0230BC5C7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CAFCD5F-CDB9-5D82-3809-5126D065B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2060A-B235-4ED2-8ED6-A364ED18F56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97404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54DBF17-D0D0-3AE1-7EAA-659217A76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9B008150-B064-E170-3E98-2C8243860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08BE2568-DCBF-5E32-E25E-04E33D076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CDE5-90D6-4D4C-A442-F0E5B82C2A52}" type="datetimeFigureOut">
              <a:rPr lang="he-IL" smtClean="0"/>
              <a:t>י"ב/אלול/תשפ"ו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D65E67C-C4BF-953C-1F54-0AF9BA65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7A9E0E6-A496-F612-B374-DF0CD28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2060A-B235-4ED2-8ED6-A364ED18F56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10871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F36306F-3D8B-B5FE-E740-B140A6A31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054B1C3B-C6EA-2237-87AD-3EC77D6313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B636A648-77B4-0813-C91B-C9143E571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17EB4830-9272-CC14-8621-79547C9C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CDE5-90D6-4D4C-A442-F0E5B82C2A52}" type="datetimeFigureOut">
              <a:rPr lang="he-IL" smtClean="0"/>
              <a:t>י"ב/אלול/תשפ"ו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435793B8-C418-FB93-86DA-DCF77D316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D7DF28CC-74E2-DE49-31E9-38CFE9C1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2060A-B235-4ED2-8ED6-A364ED18F56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7980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C3450B7-537E-DE36-214C-4755880DD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51BDF7D0-F167-510E-32D1-4EA1FCE06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F083F32-1474-C9F2-DDF8-E9DD0CFAAC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387174DE-58D1-F874-1329-477C7BF8C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24E614E4-2407-2FAF-E489-E6D43EAAFB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DAA6A420-777D-5DBF-7E2E-9487542BC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CDE5-90D6-4D4C-A442-F0E5B82C2A52}" type="datetimeFigureOut">
              <a:rPr lang="he-IL" smtClean="0"/>
              <a:t>י"ב/אלול/תשפ"ו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9DE6EBBA-A9D0-4BC2-2CFB-E37F2C6CF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CF957E00-39EA-3769-C27F-9277EA2E5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2060A-B235-4ED2-8ED6-A364ED18F56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92771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5212658-44A3-D59C-904B-02FBB4A78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0281DD9A-B818-5830-031D-0E2798CE0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CDE5-90D6-4D4C-A442-F0E5B82C2A52}" type="datetimeFigureOut">
              <a:rPr lang="he-IL" smtClean="0"/>
              <a:t>י"ב/אלול/תשפ"ו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9B7377D7-0400-AFCE-E895-19CFF0C18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8C5AD108-5DD3-5816-9D06-D4B994003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2060A-B235-4ED2-8ED6-A364ED18F56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11860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2763A820-12A0-5928-526B-38414D75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CDE5-90D6-4D4C-A442-F0E5B82C2A52}" type="datetimeFigureOut">
              <a:rPr lang="he-IL" smtClean="0"/>
              <a:t>י"ב/אלול/תשפ"ו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E20B75ED-542B-992F-E8AA-496293699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4D6AD2D3-2E9D-64CB-9696-C157D693E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2060A-B235-4ED2-8ED6-A364ED18F56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33647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1FB38D7-AECF-0AB1-2CC4-817CD88A3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5D6D652-66CA-B3F7-1EE1-CE2D9EE2D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31A6662D-C2CC-3004-9BE9-4025AD4EC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57AA27E0-4C2F-B355-07A5-0871E0F9C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CDE5-90D6-4D4C-A442-F0E5B82C2A52}" type="datetimeFigureOut">
              <a:rPr lang="he-IL" smtClean="0"/>
              <a:t>י"ב/אלול/תשפ"ו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0FCB619-0C34-1CE5-0B8C-53248F8B0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1D693946-EBD3-E3D3-A115-B1C68C9C7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2060A-B235-4ED2-8ED6-A364ED18F56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97701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BAA9ABA-236D-05D5-AA9D-E6D3195DC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5F4F627E-98AE-C3C4-D7D7-C17AB69A0C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FD6CE936-34B0-4C23-3490-E9F70CBB7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7D749BD6-1336-AF7C-1E7A-152C0B91F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CDE5-90D6-4D4C-A442-F0E5B82C2A52}" type="datetimeFigureOut">
              <a:rPr lang="he-IL" smtClean="0"/>
              <a:t>י"ב/אלול/תשפ"ו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46FA814E-5055-7D39-788C-F5EDA4657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A82E5113-DDF6-4FFE-5705-0C37A18A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2060A-B235-4ED2-8ED6-A364ED18F56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75715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9D541EBF-A256-F8CF-DF3B-B0F0F76F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B5030F7E-1382-C0D9-3F08-92E46F701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BDB7DB7-81AA-33F8-5AD1-AF9DC8B7F5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DFCDE5-90D6-4D4C-A442-F0E5B82C2A52}" type="datetimeFigureOut">
              <a:rPr lang="he-IL" smtClean="0"/>
              <a:t>י"ב/אלול/תשפ"ו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3EFE4AA-4723-8AE3-DE41-2FC38D1F2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4D1D2D2-A036-2A9A-67DC-AD375B351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D2060A-B235-4ED2-8ED6-A364ED18F56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2068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slide" Target="slide6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2.jp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slide" Target="slide6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image" Target="../media/image12.jp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22.png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slide" Target="slide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12.jpg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slide" Target="slide6.xml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3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0.png"/><Relationship Id="rId7" Type="http://schemas.openxmlformats.org/officeDocument/2006/relationships/image" Target="../media/image1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image" Target="../media/image28.png"/><Relationship Id="rId4" Type="http://schemas.openxmlformats.org/officeDocument/2006/relationships/image" Target="../media/image13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1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8.png"/><Relationship Id="rId5" Type="http://schemas.openxmlformats.org/officeDocument/2006/relationships/image" Target="../media/image7.pn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15.xml"/><Relationship Id="rId7" Type="http://schemas.openxmlformats.org/officeDocument/2006/relationships/slide" Target="slide11.xml"/><Relationship Id="rId12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11" Type="http://schemas.openxmlformats.org/officeDocument/2006/relationships/slide" Target="slide44.xml"/><Relationship Id="rId5" Type="http://schemas.openxmlformats.org/officeDocument/2006/relationships/slide" Target="slide13.xml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slide" Target="slide6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662C3F29-5154-639E-724C-A80F0FFD9A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צלצול חי אלול">
            <a:hlinkClick r:id="" action="ppaction://media"/>
            <a:extLst>
              <a:ext uri="{FF2B5EF4-FFF2-40B4-BE49-F238E27FC236}">
                <a16:creationId xmlns:a16="http://schemas.microsoft.com/office/drawing/2014/main" id="{D7F9283F-C4AE-365F-3D27-99014BCD04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7183" y="5927725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417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F58DC-EB3A-22EF-CE00-3E55F57E4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D6C34D27-56CB-4BCF-5ABF-2AFE96E9AD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56F95E5E-3683-F9F8-D1A7-3206F46B7CF6}"/>
              </a:ext>
            </a:extLst>
          </p:cNvPr>
          <p:cNvSpPr/>
          <p:nvPr/>
        </p:nvSpPr>
        <p:spPr>
          <a:xfrm>
            <a:off x="7434861" y="548600"/>
            <a:ext cx="3669594" cy="10611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ts val="3700"/>
              </a:lnSpc>
            </a:pPr>
            <a:r>
              <a:rPr lang="he-IL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נצפה יחד,</a:t>
            </a:r>
            <a:b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3600" b="1" dirty="0" err="1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בוידאו</a:t>
            </a:r>
            <a:r>
              <a:rPr lang="he-IL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 של הרבי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A1B25B7C-BC6A-1272-CA83-44C9C0B869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503" y="1382539"/>
            <a:ext cx="9202994" cy="6135330"/>
          </a:xfrm>
          <a:prstGeom prst="rect">
            <a:avLst/>
          </a:prstGeom>
        </p:spPr>
      </p:pic>
      <p:pic>
        <p:nvPicPr>
          <p:cNvPr id="7" name="מה _ה_שתנה בעולם היהודי מאז עלייתה של תנועת החסידות_ • מוגש לרגל ח_י אלול">
            <a:hlinkClick r:id="" action="ppaction://media"/>
            <a:extLst>
              <a:ext uri="{FF2B5EF4-FFF2-40B4-BE49-F238E27FC236}">
                <a16:creationId xmlns:a16="http://schemas.microsoft.com/office/drawing/2014/main" id="{7A07F142-BF98-CF23-BC02-4620B14757B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9138" end="166735.6666"/>
                </p14:media>
              </p:ext>
            </p:extLst>
          </p:nvPr>
        </p:nvPicPr>
        <p:blipFill>
          <a:blip r:embed="rId6"/>
          <a:srcRect l="4761" t="313" r="5320" b="-313"/>
          <a:stretch>
            <a:fillRect/>
          </a:stretch>
        </p:blipFill>
        <p:spPr>
          <a:xfrm>
            <a:off x="2920180" y="1918642"/>
            <a:ext cx="6331976" cy="3961047"/>
          </a:xfrm>
          <a:prstGeom prst="roundRect">
            <a:avLst>
              <a:gd name="adj" fmla="val 12351"/>
            </a:avLst>
          </a:prstGeom>
        </p:spPr>
      </p:pic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D8DDCF4E-5E70-6A98-6382-33742B298E4C}"/>
              </a:ext>
            </a:extLst>
          </p:cNvPr>
          <p:cNvGrpSpPr/>
          <p:nvPr/>
        </p:nvGrpSpPr>
        <p:grpSpPr>
          <a:xfrm>
            <a:off x="-1467090" y="4442840"/>
            <a:ext cx="3770452" cy="1735209"/>
            <a:chOff x="-1149273" y="4274116"/>
            <a:chExt cx="3980312" cy="1801871"/>
          </a:xfrm>
        </p:grpSpPr>
        <p:sp>
          <p:nvSpPr>
            <p:cNvPr id="9" name="מלבן: פינות מעוגלות 8">
              <a:hlinkClick r:id="rId7" action="ppaction://hlinksldjump"/>
              <a:extLst>
                <a:ext uri="{FF2B5EF4-FFF2-40B4-BE49-F238E27FC236}">
                  <a16:creationId xmlns:a16="http://schemas.microsoft.com/office/drawing/2014/main" id="{2FA12265-EA89-5020-CB0C-CD499C62FE9B}"/>
                </a:ext>
              </a:extLst>
            </p:cNvPr>
            <p:cNvSpPr/>
            <p:nvPr/>
          </p:nvSpPr>
          <p:spPr>
            <a:xfrm>
              <a:off x="-1149273" y="4730747"/>
              <a:ext cx="3980312" cy="13452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E6AD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תיבת טקסט 9">
              <a:hlinkClick r:id="rId7" action="ppaction://hlinksldjump"/>
              <a:extLst>
                <a:ext uri="{FF2B5EF4-FFF2-40B4-BE49-F238E27FC236}">
                  <a16:creationId xmlns:a16="http://schemas.microsoft.com/office/drawing/2014/main" id="{CF7D2E8C-AECB-701C-D2BB-01D637C78186}"/>
                </a:ext>
              </a:extLst>
            </p:cNvPr>
            <p:cNvSpPr txBox="1"/>
            <p:nvPr/>
          </p:nvSpPr>
          <p:spPr>
            <a:xfrm>
              <a:off x="277737" y="5150207"/>
              <a:ext cx="2427828" cy="7044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he-IL" dirty="0">
                  <a:ln w="0"/>
                  <a:solidFill>
                    <a:srgbClr val="583496"/>
                  </a:solidFill>
                  <a:latin typeface="Fb Monopoly Heb" pitchFamily="50" charset="-79"/>
                  <a:cs typeface="Fb Monopoly Heb" pitchFamily="50" charset="-79"/>
                </a:rPr>
                <a:t>חזרה לעמוד </a:t>
              </a:r>
              <a:br>
                <a:rPr lang="en-US" sz="24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</a:br>
              <a:r>
                <a:rPr lang="he-IL" sz="24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  <a:t>ההתוועדות</a:t>
              </a:r>
            </a:p>
          </p:txBody>
        </p:sp>
        <p:pic>
          <p:nvPicPr>
            <p:cNvPr id="11" name="תמונה 10">
              <a:hlinkClick r:id="rId7" action="ppaction://hlinksldjump"/>
              <a:extLst>
                <a:ext uri="{FF2B5EF4-FFF2-40B4-BE49-F238E27FC236}">
                  <a16:creationId xmlns:a16="http://schemas.microsoft.com/office/drawing/2014/main" id="{2CC1FF96-804C-5533-77AB-7F43CCF17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720" y="4274116"/>
              <a:ext cx="1746412" cy="982356"/>
            </a:xfrm>
            <a:prstGeom prst="rect">
              <a:avLst/>
            </a:prstGeom>
          </p:spPr>
        </p:pic>
      </p:grpSp>
      <p:pic>
        <p:nvPicPr>
          <p:cNvPr id="4" name="תמונה 3">
            <a:extLst>
              <a:ext uri="{FF2B5EF4-FFF2-40B4-BE49-F238E27FC236}">
                <a16:creationId xmlns:a16="http://schemas.microsoft.com/office/drawing/2014/main" id="{40406097-3BD0-CD67-910D-42F8D20041B6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186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49112-CD77-F25C-FFF7-26E086561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A986D6DB-18E3-8ACB-48AD-FB268D08E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פסוקים">
            <a:hlinkClick r:id="" action="ppaction://media"/>
            <a:extLst>
              <a:ext uri="{FF2B5EF4-FFF2-40B4-BE49-F238E27FC236}">
                <a16:creationId xmlns:a16="http://schemas.microsoft.com/office/drawing/2014/main" id="{1F3EA8D3-6237-8569-633F-DF77E323717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231" end="161869"/>
                </p14:media>
              </p:ext>
            </p:extLst>
          </p:nvPr>
        </p:nvPicPr>
        <p:blipFill>
          <a:blip r:embed="rId5"/>
          <a:srcRect l="18745" r="13709"/>
          <a:stretch>
            <a:fillRect/>
          </a:stretch>
        </p:blipFill>
        <p:spPr>
          <a:xfrm>
            <a:off x="-4125770" y="3918856"/>
            <a:ext cx="3654140" cy="2277365"/>
          </a:xfrm>
          <a:prstGeom prst="roundRect">
            <a:avLst>
              <a:gd name="adj" fmla="val 11342"/>
            </a:avLst>
          </a:prstGeom>
          <a:ln w="57150">
            <a:noFill/>
          </a:ln>
        </p:spPr>
      </p:pic>
      <p:sp>
        <p:nvSpPr>
          <p:cNvPr id="4" name="מלבן 3">
            <a:extLst>
              <a:ext uri="{FF2B5EF4-FFF2-40B4-BE49-F238E27FC236}">
                <a16:creationId xmlns:a16="http://schemas.microsoft.com/office/drawing/2014/main" id="{6AE8F74C-E181-F829-577D-8D039268B6F3}"/>
              </a:ext>
            </a:extLst>
          </p:cNvPr>
          <p:cNvSpPr/>
          <p:nvPr/>
        </p:nvSpPr>
        <p:spPr>
          <a:xfrm>
            <a:off x="8150602" y="3733799"/>
            <a:ext cx="3360214" cy="14350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>
              <a:lnSpc>
                <a:spcPts val="2600"/>
              </a:lnSpc>
            </a:pPr>
            <a:r>
              <a:rPr lang="he-IL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הקשיבו למנגינה,</a:t>
            </a:r>
            <a:b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לאיזה שלב </a:t>
            </a:r>
            <a:b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בהתוועדות </a:t>
            </a:r>
            <a:b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היא שייכת?</a:t>
            </a:r>
            <a:endParaRPr lang="he-IL" sz="32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2B7B44FB-5703-21A1-6D3C-9007BF379DBF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71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7504F-41BB-6034-FD73-F74301839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6279F7CC-73E6-6612-1B34-42D2F27016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D9649DD7-076A-449E-4E4F-BFC06DC8D7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503" y="1382539"/>
            <a:ext cx="9202994" cy="6135330"/>
          </a:xfrm>
          <a:prstGeom prst="rect">
            <a:avLst/>
          </a:prstGeom>
        </p:spPr>
      </p:pic>
      <p:pic>
        <p:nvPicPr>
          <p:cNvPr id="2" name="פסוקים">
            <a:hlinkClick r:id="" action="ppaction://media"/>
            <a:extLst>
              <a:ext uri="{FF2B5EF4-FFF2-40B4-BE49-F238E27FC236}">
                <a16:creationId xmlns:a16="http://schemas.microsoft.com/office/drawing/2014/main" id="{E2C6012D-6916-2520-1036-FA6DA4FA562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231"/>
                </p14:media>
              </p:ext>
            </p:extLst>
          </p:nvPr>
        </p:nvPicPr>
        <p:blipFill>
          <a:blip r:embed="rId6"/>
          <a:srcRect l="18745" r="13709"/>
          <a:stretch>
            <a:fillRect/>
          </a:stretch>
        </p:blipFill>
        <p:spPr>
          <a:xfrm>
            <a:off x="2956913" y="1854427"/>
            <a:ext cx="6268344" cy="3906612"/>
          </a:xfrm>
          <a:prstGeom prst="roundRect">
            <a:avLst>
              <a:gd name="adj" fmla="val 11342"/>
            </a:avLst>
          </a:prstGeom>
          <a:ln w="57150">
            <a:noFill/>
          </a:ln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D7583CDE-0E68-7E9B-7AFA-68D3920D4CBE}"/>
              </a:ext>
            </a:extLst>
          </p:cNvPr>
          <p:cNvSpPr/>
          <p:nvPr/>
        </p:nvSpPr>
        <p:spPr>
          <a:xfrm>
            <a:off x="8685191" y="519103"/>
            <a:ext cx="2380780" cy="10611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ts val="3700"/>
              </a:lnSpc>
            </a:pPr>
            <a:r>
              <a:rPr lang="he-IL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שנים עשר</a:t>
            </a:r>
            <a:b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הפסוקים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grpSp>
        <p:nvGrpSpPr>
          <p:cNvPr id="12" name="קבוצה 11">
            <a:extLst>
              <a:ext uri="{FF2B5EF4-FFF2-40B4-BE49-F238E27FC236}">
                <a16:creationId xmlns:a16="http://schemas.microsoft.com/office/drawing/2014/main" id="{50844A87-A9E0-CCCE-FD61-8581766089EB}"/>
              </a:ext>
            </a:extLst>
          </p:cNvPr>
          <p:cNvGrpSpPr/>
          <p:nvPr/>
        </p:nvGrpSpPr>
        <p:grpSpPr>
          <a:xfrm>
            <a:off x="-1467090" y="4442840"/>
            <a:ext cx="3770452" cy="1735209"/>
            <a:chOff x="-1149273" y="4274116"/>
            <a:chExt cx="3980312" cy="1801871"/>
          </a:xfrm>
        </p:grpSpPr>
        <p:sp>
          <p:nvSpPr>
            <p:cNvPr id="13" name="מלבן: פינות מעוגלות 12">
              <a:hlinkClick r:id="rId7" action="ppaction://hlinksldjump"/>
              <a:extLst>
                <a:ext uri="{FF2B5EF4-FFF2-40B4-BE49-F238E27FC236}">
                  <a16:creationId xmlns:a16="http://schemas.microsoft.com/office/drawing/2014/main" id="{C6643F6C-6ECD-20D2-E67D-B9845200049D}"/>
                </a:ext>
              </a:extLst>
            </p:cNvPr>
            <p:cNvSpPr/>
            <p:nvPr/>
          </p:nvSpPr>
          <p:spPr>
            <a:xfrm>
              <a:off x="-1149273" y="4730747"/>
              <a:ext cx="3980312" cy="13452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E6AD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תיבת טקסט 13">
              <a:hlinkClick r:id="rId7" action="ppaction://hlinksldjump"/>
              <a:extLst>
                <a:ext uri="{FF2B5EF4-FFF2-40B4-BE49-F238E27FC236}">
                  <a16:creationId xmlns:a16="http://schemas.microsoft.com/office/drawing/2014/main" id="{2B1A5F9A-4D08-D77D-93E2-DAAB27869F9F}"/>
                </a:ext>
              </a:extLst>
            </p:cNvPr>
            <p:cNvSpPr txBox="1"/>
            <p:nvPr/>
          </p:nvSpPr>
          <p:spPr>
            <a:xfrm>
              <a:off x="277737" y="5150207"/>
              <a:ext cx="2427828" cy="7044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he-IL" dirty="0">
                  <a:ln w="0"/>
                  <a:solidFill>
                    <a:srgbClr val="583496"/>
                  </a:solidFill>
                  <a:latin typeface="Fb Monopoly Heb" pitchFamily="50" charset="-79"/>
                  <a:cs typeface="Fb Monopoly Heb" pitchFamily="50" charset="-79"/>
                </a:rPr>
                <a:t>חזרה לעמוד </a:t>
              </a:r>
              <a:br>
                <a:rPr lang="en-US" sz="24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</a:br>
              <a:r>
                <a:rPr lang="he-IL" sz="24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  <a:t>ההתוועדות</a:t>
              </a:r>
            </a:p>
          </p:txBody>
        </p:sp>
        <p:pic>
          <p:nvPicPr>
            <p:cNvPr id="15" name="תמונה 14">
              <a:hlinkClick r:id="rId7" action="ppaction://hlinksldjump"/>
              <a:extLst>
                <a:ext uri="{FF2B5EF4-FFF2-40B4-BE49-F238E27FC236}">
                  <a16:creationId xmlns:a16="http://schemas.microsoft.com/office/drawing/2014/main" id="{55D91AF6-6B78-CB70-F608-525D06338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720" y="4274116"/>
              <a:ext cx="1746412" cy="982356"/>
            </a:xfrm>
            <a:prstGeom prst="rect">
              <a:avLst/>
            </a:prstGeom>
          </p:spPr>
        </p:pic>
      </p:grpSp>
      <p:pic>
        <p:nvPicPr>
          <p:cNvPr id="4" name="תמונה 3">
            <a:extLst>
              <a:ext uri="{FF2B5EF4-FFF2-40B4-BE49-F238E27FC236}">
                <a16:creationId xmlns:a16="http://schemas.microsoft.com/office/drawing/2014/main" id="{9FF4AE1A-4BDA-C911-9AB4-01C6CAE63620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045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2AB13-7F23-D07F-2015-F9231EF53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5164D291-2750-F00D-A33A-6BCDDFA18C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ניגון 3 תנועות חבד - גרסת כינור">
            <a:hlinkClick r:id="" action="ppaction://media"/>
            <a:extLst>
              <a:ext uri="{FF2B5EF4-FFF2-40B4-BE49-F238E27FC236}">
                <a16:creationId xmlns:a16="http://schemas.microsoft.com/office/drawing/2014/main" id="{7F7B9BF8-F161-DDBF-81E9-AFC8400F5D5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3548" end="153879.0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966258" y="3900668"/>
            <a:ext cx="3647312" cy="2051613"/>
          </a:xfrm>
          <a:prstGeom prst="rect">
            <a:avLst/>
          </a:prstGeom>
        </p:spPr>
      </p:pic>
      <p:sp>
        <p:nvSpPr>
          <p:cNvPr id="4" name="מלבן 3">
            <a:extLst>
              <a:ext uri="{FF2B5EF4-FFF2-40B4-BE49-F238E27FC236}">
                <a16:creationId xmlns:a16="http://schemas.microsoft.com/office/drawing/2014/main" id="{1E075F7D-BB5C-87F6-8EDB-CA93034D3D97}"/>
              </a:ext>
            </a:extLst>
          </p:cNvPr>
          <p:cNvSpPr/>
          <p:nvPr/>
        </p:nvSpPr>
        <p:spPr>
          <a:xfrm>
            <a:off x="8150602" y="3733799"/>
            <a:ext cx="3451586" cy="14350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>
              <a:lnSpc>
                <a:spcPts val="2600"/>
              </a:lnSpc>
            </a:pPr>
            <a:r>
              <a:rPr lang="he-IL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הקשיבו לצלילים,</a:t>
            </a:r>
            <a:b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לאיזה שלב </a:t>
            </a:r>
            <a:b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בהתוועדות </a:t>
            </a:r>
            <a:b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הם שייכים?</a:t>
            </a:r>
            <a:endParaRPr lang="he-IL" sz="32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422E8563-F0DD-2BDE-B7FE-53D3BE73591A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3401D-D5D2-3E78-1D9A-B9E469D9E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4F24A973-CCE8-2216-2AAA-521F6304CA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1EDD3C2B-B1ED-A8D1-EA80-3DD871E66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503" y="1382539"/>
            <a:ext cx="9202994" cy="6135330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BC466FFE-D711-0B17-E010-662BB3E5774C}"/>
              </a:ext>
            </a:extLst>
          </p:cNvPr>
          <p:cNvSpPr/>
          <p:nvPr/>
        </p:nvSpPr>
        <p:spPr>
          <a:xfrm>
            <a:off x="7482939" y="519103"/>
            <a:ext cx="3583032" cy="10611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ts val="3700"/>
              </a:lnSpc>
            </a:pPr>
            <a:r>
              <a:rPr lang="he-IL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ננגן את ניגון</a:t>
            </a:r>
            <a:b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"שלוש תנועות"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10" name="3.5.03107_ExportID-157124">
            <a:hlinkClick r:id="" action="ppaction://media"/>
            <a:extLst>
              <a:ext uri="{FF2B5EF4-FFF2-40B4-BE49-F238E27FC236}">
                <a16:creationId xmlns:a16="http://schemas.microsoft.com/office/drawing/2014/main" id="{51D39AEF-324B-E260-AFFC-575FC0CF52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5038" r="5092"/>
          <a:stretch>
            <a:fillRect/>
          </a:stretch>
        </p:blipFill>
        <p:spPr>
          <a:xfrm>
            <a:off x="2928396" y="1903547"/>
            <a:ext cx="6331352" cy="3962838"/>
          </a:xfrm>
          <a:prstGeom prst="roundRect">
            <a:avLst>
              <a:gd name="adj" fmla="val 12286"/>
            </a:avLst>
          </a:prstGeom>
        </p:spPr>
      </p:pic>
      <p:grpSp>
        <p:nvGrpSpPr>
          <p:cNvPr id="11" name="קבוצה 10">
            <a:extLst>
              <a:ext uri="{FF2B5EF4-FFF2-40B4-BE49-F238E27FC236}">
                <a16:creationId xmlns:a16="http://schemas.microsoft.com/office/drawing/2014/main" id="{F51AF70E-CA7F-5050-A538-2324E24A1696}"/>
              </a:ext>
            </a:extLst>
          </p:cNvPr>
          <p:cNvGrpSpPr/>
          <p:nvPr/>
        </p:nvGrpSpPr>
        <p:grpSpPr>
          <a:xfrm>
            <a:off x="-1467090" y="4442840"/>
            <a:ext cx="3770452" cy="1735209"/>
            <a:chOff x="-1149273" y="4274116"/>
            <a:chExt cx="3980312" cy="1801871"/>
          </a:xfrm>
        </p:grpSpPr>
        <p:sp>
          <p:nvSpPr>
            <p:cNvPr id="12" name="מלבן: פינות מעוגלות 11">
              <a:hlinkClick r:id="rId7" action="ppaction://hlinksldjump"/>
              <a:extLst>
                <a:ext uri="{FF2B5EF4-FFF2-40B4-BE49-F238E27FC236}">
                  <a16:creationId xmlns:a16="http://schemas.microsoft.com/office/drawing/2014/main" id="{C0F5F00E-2042-D9F1-0D97-B2912125E070}"/>
                </a:ext>
              </a:extLst>
            </p:cNvPr>
            <p:cNvSpPr/>
            <p:nvPr/>
          </p:nvSpPr>
          <p:spPr>
            <a:xfrm>
              <a:off x="-1149273" y="4730747"/>
              <a:ext cx="3980312" cy="13452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E6AD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3" name="תיבת טקסט 12">
              <a:hlinkClick r:id="rId7" action="ppaction://hlinksldjump"/>
              <a:extLst>
                <a:ext uri="{FF2B5EF4-FFF2-40B4-BE49-F238E27FC236}">
                  <a16:creationId xmlns:a16="http://schemas.microsoft.com/office/drawing/2014/main" id="{7B09FE12-1292-E683-64F2-363A842DD3E1}"/>
                </a:ext>
              </a:extLst>
            </p:cNvPr>
            <p:cNvSpPr txBox="1"/>
            <p:nvPr/>
          </p:nvSpPr>
          <p:spPr>
            <a:xfrm>
              <a:off x="277737" y="5150207"/>
              <a:ext cx="2427828" cy="7044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he-IL" dirty="0">
                  <a:ln w="0"/>
                  <a:solidFill>
                    <a:srgbClr val="583496"/>
                  </a:solidFill>
                  <a:latin typeface="Fb Monopoly Heb" pitchFamily="50" charset="-79"/>
                  <a:cs typeface="Fb Monopoly Heb" pitchFamily="50" charset="-79"/>
                </a:rPr>
                <a:t>חזרה לעמוד </a:t>
              </a:r>
              <a:br>
                <a:rPr lang="en-US" sz="24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</a:br>
              <a:r>
                <a:rPr lang="he-IL" sz="24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  <a:t>ההתוועדות</a:t>
              </a:r>
            </a:p>
          </p:txBody>
        </p:sp>
        <p:pic>
          <p:nvPicPr>
            <p:cNvPr id="14" name="תמונה 13">
              <a:hlinkClick r:id="rId7" action="ppaction://hlinksldjump"/>
              <a:extLst>
                <a:ext uri="{FF2B5EF4-FFF2-40B4-BE49-F238E27FC236}">
                  <a16:creationId xmlns:a16="http://schemas.microsoft.com/office/drawing/2014/main" id="{D04F2BE5-D83C-5527-6B0C-8A3B9E5DC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720" y="4274116"/>
              <a:ext cx="1746412" cy="982356"/>
            </a:xfrm>
            <a:prstGeom prst="rect">
              <a:avLst/>
            </a:prstGeom>
          </p:spPr>
        </p:pic>
      </p:grpSp>
      <p:pic>
        <p:nvPicPr>
          <p:cNvPr id="3" name="תמונה 2">
            <a:extLst>
              <a:ext uri="{FF2B5EF4-FFF2-40B4-BE49-F238E27FC236}">
                <a16:creationId xmlns:a16="http://schemas.microsoft.com/office/drawing/2014/main" id="{51AC1118-C9BD-6015-4F9C-1EF785CF91D3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4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71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502E9-0D5B-77A2-5AB4-A56621E36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5974BDA5-54D9-F815-BE34-182793882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C74BCDD0-C649-207F-964E-4A83269FD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8" t="47444" r="14629" b="34412"/>
          <a:stretch>
            <a:fillRect/>
          </a:stretch>
        </p:blipFill>
        <p:spPr>
          <a:xfrm>
            <a:off x="4132161" y="3429000"/>
            <a:ext cx="3541854" cy="1823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מלבן 9">
            <a:extLst>
              <a:ext uri="{FF2B5EF4-FFF2-40B4-BE49-F238E27FC236}">
                <a16:creationId xmlns:a16="http://schemas.microsoft.com/office/drawing/2014/main" id="{E88475F1-64CA-7FFE-0D85-AFA9BBA68712}"/>
              </a:ext>
            </a:extLst>
          </p:cNvPr>
          <p:cNvSpPr/>
          <p:nvPr/>
        </p:nvSpPr>
        <p:spPr>
          <a:xfrm>
            <a:off x="8150602" y="3733799"/>
            <a:ext cx="2553904" cy="14350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>
              <a:lnSpc>
                <a:spcPts val="2600"/>
              </a:lnSpc>
            </a:pPr>
            <a:r>
              <a:rPr lang="he-IL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מה בתמונה?</a:t>
            </a:r>
          </a:p>
          <a:p>
            <a:pPr algn="l">
              <a:lnSpc>
                <a:spcPts val="2600"/>
              </a:lnSpc>
            </a:pP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לאיזה שלב </a:t>
            </a:r>
            <a:b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בהתוועדות </a:t>
            </a:r>
            <a:b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הוא שייך?</a:t>
            </a:r>
            <a:endParaRPr lang="he-IL" sz="32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D11CC5C0-9E4F-BED0-7501-BB4C12115A28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31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6124E-F622-EAB9-82B0-1C6A72968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C49F530D-BA1A-2BBC-0856-C83964BDE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EA2C062A-1659-E7ED-F2F4-2C324D4FE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122" y="0"/>
            <a:ext cx="4701756" cy="429680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B52CBCC7-6BFB-EEBA-0F91-A2FDBDCA0E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63"/>
          <a:stretch>
            <a:fillRect/>
          </a:stretch>
        </p:blipFill>
        <p:spPr>
          <a:xfrm>
            <a:off x="2681938" y="3619881"/>
            <a:ext cx="6392141" cy="1536657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87AB769C-6881-65DF-94D8-EA22537C1D4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 rot="151027">
            <a:off x="1283617" y="4355690"/>
            <a:ext cx="9295893" cy="1703541"/>
          </a:xfrm>
          <a:prstGeom prst="rect">
            <a:avLst/>
          </a:prstGeom>
        </p:spPr>
      </p:pic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9BE6B841-28A6-B928-8EE4-52F1C967AE7F}"/>
              </a:ext>
            </a:extLst>
          </p:cNvPr>
          <p:cNvSpPr txBox="1"/>
          <p:nvPr/>
        </p:nvSpPr>
        <p:spPr>
          <a:xfrm>
            <a:off x="3852568" y="4135111"/>
            <a:ext cx="45446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3600" dirty="0">
                <a:ln w="0"/>
                <a:solidFill>
                  <a:schemeClr val="bg1"/>
                </a:solidFill>
                <a:latin typeface="Fb Monopoly Heb" pitchFamily="50" charset="-79"/>
                <a:cs typeface="Fb Monopoly Heb" pitchFamily="50" charset="-79"/>
              </a:rPr>
              <a:t>נוסיף בחיות </a:t>
            </a:r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7A89306E-FDC0-1183-7739-2C4BB3EB64D3}"/>
              </a:ext>
            </a:extLst>
          </p:cNvPr>
          <p:cNvSpPr txBox="1"/>
          <p:nvPr/>
        </p:nvSpPr>
        <p:spPr>
          <a:xfrm>
            <a:off x="3256093" y="4609339"/>
            <a:ext cx="57839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800" dirty="0">
                <a:ln w="0"/>
                <a:solidFill>
                  <a:srgbClr val="583496"/>
                </a:solidFill>
                <a:latin typeface="FbMonopolyHeb-Bold" pitchFamily="50" charset="-79"/>
                <a:cs typeface="FbMonopolyHeb-Bold" pitchFamily="50" charset="-79"/>
              </a:rPr>
              <a:t>בהחלטות טובות</a:t>
            </a:r>
          </a:p>
        </p:txBody>
      </p:sp>
      <p:grpSp>
        <p:nvGrpSpPr>
          <p:cNvPr id="16" name="קבוצה 15">
            <a:extLst>
              <a:ext uri="{FF2B5EF4-FFF2-40B4-BE49-F238E27FC236}">
                <a16:creationId xmlns:a16="http://schemas.microsoft.com/office/drawing/2014/main" id="{8A979C41-F4AA-1F73-864F-920D9DD72B21}"/>
              </a:ext>
            </a:extLst>
          </p:cNvPr>
          <p:cNvGrpSpPr/>
          <p:nvPr/>
        </p:nvGrpSpPr>
        <p:grpSpPr>
          <a:xfrm>
            <a:off x="-1467090" y="4442840"/>
            <a:ext cx="3770452" cy="1735209"/>
            <a:chOff x="-1149273" y="4274116"/>
            <a:chExt cx="3980312" cy="1801871"/>
          </a:xfrm>
        </p:grpSpPr>
        <p:sp>
          <p:nvSpPr>
            <p:cNvPr id="17" name="מלבן: פינות מעוגלות 16">
              <a:hlinkClick r:id="rId5" action="ppaction://hlinksldjump"/>
              <a:extLst>
                <a:ext uri="{FF2B5EF4-FFF2-40B4-BE49-F238E27FC236}">
                  <a16:creationId xmlns:a16="http://schemas.microsoft.com/office/drawing/2014/main" id="{64168EE9-ACA4-F3FF-59E9-13B6654B3F4A}"/>
                </a:ext>
              </a:extLst>
            </p:cNvPr>
            <p:cNvSpPr/>
            <p:nvPr/>
          </p:nvSpPr>
          <p:spPr>
            <a:xfrm>
              <a:off x="-1149273" y="4730747"/>
              <a:ext cx="3980312" cy="13452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E6AD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" name="תיבת טקסט 17">
              <a:hlinkClick r:id="rId5" action="ppaction://hlinksldjump"/>
              <a:extLst>
                <a:ext uri="{FF2B5EF4-FFF2-40B4-BE49-F238E27FC236}">
                  <a16:creationId xmlns:a16="http://schemas.microsoft.com/office/drawing/2014/main" id="{EC4C5952-965D-5FA7-4EF5-EDBE9F404FD1}"/>
                </a:ext>
              </a:extLst>
            </p:cNvPr>
            <p:cNvSpPr txBox="1"/>
            <p:nvPr/>
          </p:nvSpPr>
          <p:spPr>
            <a:xfrm>
              <a:off x="277737" y="5150207"/>
              <a:ext cx="2427828" cy="7044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he-IL" dirty="0">
                  <a:ln w="0"/>
                  <a:solidFill>
                    <a:srgbClr val="583496"/>
                  </a:solidFill>
                  <a:latin typeface="Fb Monopoly Heb" pitchFamily="50" charset="-79"/>
                  <a:cs typeface="Fb Monopoly Heb" pitchFamily="50" charset="-79"/>
                </a:rPr>
                <a:t>חזרה לעמוד </a:t>
              </a:r>
              <a:br>
                <a:rPr lang="en-US" sz="24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</a:br>
              <a:r>
                <a:rPr lang="he-IL" sz="24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  <a:t>ההתוועדות</a:t>
              </a:r>
            </a:p>
          </p:txBody>
        </p:sp>
        <p:pic>
          <p:nvPicPr>
            <p:cNvPr id="19" name="תמונה 18">
              <a:hlinkClick r:id="rId5" action="ppaction://hlinksldjump"/>
              <a:extLst>
                <a:ext uri="{FF2B5EF4-FFF2-40B4-BE49-F238E27FC236}">
                  <a16:creationId xmlns:a16="http://schemas.microsoft.com/office/drawing/2014/main" id="{923E5671-14F6-C83F-2F59-5E8F93B76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720" y="4274116"/>
              <a:ext cx="1746412" cy="982356"/>
            </a:xfrm>
            <a:prstGeom prst="rect">
              <a:avLst/>
            </a:prstGeom>
          </p:spPr>
        </p:pic>
      </p:grpSp>
      <p:pic>
        <p:nvPicPr>
          <p:cNvPr id="3" name="תמונה 2">
            <a:extLst>
              <a:ext uri="{FF2B5EF4-FFF2-40B4-BE49-F238E27FC236}">
                <a16:creationId xmlns:a16="http://schemas.microsoft.com/office/drawing/2014/main" id="{A4683C47-5D46-B33F-4EBE-D27CA429C560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48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E3466-5C38-05CF-4E72-434BD8378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2AA02964-320A-04FA-1F8D-38E41E015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193E3FD-E536-50AF-7C6F-7CFC166D54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37" t="32339" b="46780"/>
          <a:stretch>
            <a:fillRect/>
          </a:stretch>
        </p:blipFill>
        <p:spPr>
          <a:xfrm>
            <a:off x="5116013" y="3546074"/>
            <a:ext cx="2176038" cy="1790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מלבן 5">
            <a:extLst>
              <a:ext uri="{FF2B5EF4-FFF2-40B4-BE49-F238E27FC236}">
                <a16:creationId xmlns:a16="http://schemas.microsoft.com/office/drawing/2014/main" id="{68560042-8CD1-D818-6585-1E629953CA7D}"/>
              </a:ext>
            </a:extLst>
          </p:cNvPr>
          <p:cNvSpPr/>
          <p:nvPr/>
        </p:nvSpPr>
        <p:spPr>
          <a:xfrm>
            <a:off x="8150602" y="3733799"/>
            <a:ext cx="2553904" cy="14350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>
              <a:lnSpc>
                <a:spcPts val="2600"/>
              </a:lnSpc>
            </a:pPr>
            <a:r>
              <a:rPr lang="he-IL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מה בתמונה?</a:t>
            </a:r>
          </a:p>
          <a:p>
            <a:pPr algn="l">
              <a:lnSpc>
                <a:spcPts val="2600"/>
              </a:lnSpc>
            </a:pP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לאיזה שלב </a:t>
            </a:r>
            <a:b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בהתוועדות </a:t>
            </a:r>
            <a:b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הוא שייך?</a:t>
            </a:r>
            <a:endParaRPr lang="he-IL" sz="32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DD7F95DE-22EF-9F98-25E7-59759439288A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85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3EAFB-5080-A401-79BC-547B23DEB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6ED2BD47-A5A5-8EF0-3ED0-C0CC2A202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מלבן 9">
            <a:extLst>
              <a:ext uri="{FF2B5EF4-FFF2-40B4-BE49-F238E27FC236}">
                <a16:creationId xmlns:a16="http://schemas.microsoft.com/office/drawing/2014/main" id="{EB979FD5-581F-7A6A-AA6F-885A79FCC541}"/>
              </a:ext>
            </a:extLst>
          </p:cNvPr>
          <p:cNvSpPr/>
          <p:nvPr/>
        </p:nvSpPr>
        <p:spPr>
          <a:xfrm>
            <a:off x="-984738" y="2612624"/>
            <a:ext cx="11873421" cy="15773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25777DB4-341C-3132-459A-F4475A005D73}"/>
              </a:ext>
            </a:extLst>
          </p:cNvPr>
          <p:cNvSpPr/>
          <p:nvPr/>
        </p:nvSpPr>
        <p:spPr>
          <a:xfrm>
            <a:off x="1899915" y="1382827"/>
            <a:ext cx="7106434" cy="10611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ts val="3700"/>
              </a:lnSpc>
            </a:pPr>
            <a:r>
              <a:rPr lang="he-IL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לחיים </a:t>
            </a:r>
            <a:r>
              <a:rPr lang="he-IL" sz="3600" b="1" dirty="0" err="1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לחיים</a:t>
            </a:r>
            <a:r>
              <a:rPr lang="he-IL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! </a:t>
            </a:r>
            <a:br>
              <a:rPr lang="en-US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אנו כעת בשיאה של ההתוועדות.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14" name="תמונה 13">
            <a:extLst>
              <a:ext uri="{FF2B5EF4-FFF2-40B4-BE49-F238E27FC236}">
                <a16:creationId xmlns:a16="http://schemas.microsoft.com/office/drawing/2014/main" id="{2154BB00-2A3C-C458-2A14-ADF0F9B27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199" y="3631237"/>
            <a:ext cx="3871969" cy="25424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FFF85BCF-B1BE-B398-CB6F-6954AAFDEB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753" y="377524"/>
            <a:ext cx="4655338" cy="6983008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502CD0A8-BA1E-43AF-5F4A-EE609A4A08BF}"/>
              </a:ext>
            </a:extLst>
          </p:cNvPr>
          <p:cNvSpPr txBox="1"/>
          <p:nvPr/>
        </p:nvSpPr>
        <p:spPr>
          <a:xfrm>
            <a:off x="1616068" y="2812227"/>
            <a:ext cx="7257116" cy="1854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he-IL" sz="1050" b="0" i="0" u="none" strike="noStrike" dirty="0">
                <a:solidFill>
                  <a:srgbClr val="583496"/>
                </a:solidFill>
                <a:latin typeface="Arial" panose="020B0604020202020204" pitchFamily="34" charset="0"/>
              </a:rPr>
            </a:br>
            <a:r>
              <a:rPr lang="he-IL" sz="3200" dirty="0">
                <a:ln w="0"/>
                <a:solidFill>
                  <a:srgbClr val="583496"/>
                </a:solidFill>
                <a:latin typeface="Fb Monopoly Heb" pitchFamily="50" charset="-79"/>
                <a:cs typeface="Fb Monopoly Heb" pitchFamily="50" charset="-79"/>
              </a:rPr>
              <a:t>ראיתם את </a:t>
            </a:r>
            <a:r>
              <a:rPr lang="he-IL" sz="3200" dirty="0">
                <a:ln w="0"/>
                <a:solidFill>
                  <a:srgbClr val="583496"/>
                </a:solidFill>
                <a:latin typeface="FbMonopolyHeb-Bold" pitchFamily="50" charset="-79"/>
                <a:cs typeface="FbMonopolyHeb-Bold" pitchFamily="50" charset="-79"/>
              </a:rPr>
              <a:t>קופסת הלחיים </a:t>
            </a:r>
            <a:r>
              <a:rPr lang="he-IL" sz="3200" dirty="0">
                <a:ln w="0"/>
                <a:solidFill>
                  <a:srgbClr val="583496"/>
                </a:solidFill>
                <a:latin typeface="Fb Monopoly Heb" pitchFamily="50" charset="-79"/>
                <a:cs typeface="Fb Monopoly Heb" pitchFamily="50" charset="-79"/>
              </a:rPr>
              <a:t>המיוחדת? </a:t>
            </a:r>
            <a:br>
              <a:rPr lang="en-US" sz="3200" dirty="0">
                <a:ln w="0"/>
                <a:solidFill>
                  <a:srgbClr val="583496"/>
                </a:solidFill>
                <a:latin typeface="Fb Monopoly Heb" pitchFamily="50" charset="-79"/>
                <a:cs typeface="Fb Monopoly Heb" pitchFamily="50" charset="-79"/>
              </a:rPr>
            </a:br>
            <a:r>
              <a:rPr lang="he-IL" sz="3200" dirty="0">
                <a:ln w="0"/>
                <a:solidFill>
                  <a:srgbClr val="583496"/>
                </a:solidFill>
                <a:latin typeface="Fb Monopoly Heb" pitchFamily="50" charset="-79"/>
                <a:cs typeface="Fb Monopoly Heb" pitchFamily="50" charset="-79"/>
              </a:rPr>
              <a:t>איזו </a:t>
            </a:r>
            <a:r>
              <a:rPr lang="he-IL" sz="3200" dirty="0">
                <a:ln w="0"/>
                <a:solidFill>
                  <a:srgbClr val="583496"/>
                </a:solidFill>
                <a:latin typeface="FbMonopolyHeb-Bold" pitchFamily="50" charset="-79"/>
                <a:cs typeface="FbMonopolyHeb-Bold" pitchFamily="50" charset="-79"/>
              </a:rPr>
              <a:t>כיתה תזכה בה?</a:t>
            </a:r>
            <a:br>
              <a:rPr lang="he-IL" sz="3200" dirty="0">
                <a:ln w="0"/>
                <a:solidFill>
                  <a:srgbClr val="583496"/>
                </a:solidFill>
                <a:latin typeface="Fb Monopoly Heb" pitchFamily="50" charset="-79"/>
                <a:cs typeface="Fb Monopoly Heb" pitchFamily="50" charset="-79"/>
              </a:rPr>
            </a:br>
            <a:endParaRPr lang="he-IL" sz="4000" dirty="0">
              <a:ln w="0"/>
              <a:solidFill>
                <a:srgbClr val="583496"/>
              </a:solidFill>
              <a:latin typeface="Fb Monopoly Heb" pitchFamily="50" charset="-79"/>
              <a:cs typeface="Fb Monopoly Heb" pitchFamily="50" charset="-79"/>
            </a:endParaRP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AC4193FD-F9A1-6C52-B848-8477974A5964}"/>
              </a:ext>
            </a:extLst>
          </p:cNvPr>
          <p:cNvSpPr txBox="1"/>
          <p:nvPr/>
        </p:nvSpPr>
        <p:spPr>
          <a:xfrm>
            <a:off x="541852" y="4923837"/>
            <a:ext cx="72571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אנו נכנסים למשחק "לחיים"!</a:t>
            </a:r>
          </a:p>
          <a:p>
            <a:pPr algn="l"/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נציגי הכיתות מוזמנים לבמה.</a:t>
            </a:r>
          </a:p>
          <a:p>
            <a:pPr algn="l"/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לפניכם מונחת </a:t>
            </a:r>
            <a:r>
              <a:rPr lang="he-IL" sz="2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ערימת</a:t>
            </a: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 קלפי "לחיים".</a:t>
            </a: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B8D0804-F173-EB0D-E33B-BB17E74F32BE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26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300CF-E683-7BE5-B6C0-C4A4C9932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2D1D7150-1388-3A75-4BDA-593A6AFBD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3CACA6AD-E02B-2FE7-6400-2533F98F4EC2}"/>
              </a:ext>
            </a:extLst>
          </p:cNvPr>
          <p:cNvSpPr txBox="1"/>
          <p:nvPr/>
        </p:nvSpPr>
        <p:spPr>
          <a:xfrm>
            <a:off x="1830230" y="613617"/>
            <a:ext cx="8531540" cy="3524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על המסך מוצגות שאלות </a:t>
            </a:r>
            <a:b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בענייני היום- ח"י באלול.</a:t>
            </a:r>
          </a:p>
          <a:p>
            <a:pPr algn="ctr"/>
            <a:endParaRPr lang="he-IL" sz="2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  <a:p>
            <a:pPr algn="ctr"/>
            <a:r>
              <a:rPr lang="he-IL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על כל נציג להצביע ולומר את תשובתו.</a:t>
            </a:r>
          </a:p>
          <a:p>
            <a:pPr algn="ctr"/>
            <a:br>
              <a:rPr lang="en-US" sz="2800" dirty="0">
                <a:ln w="0"/>
                <a:solidFill>
                  <a:srgbClr val="E6AD2E"/>
                </a:solidFill>
                <a:latin typeface="Fb Monopoly Heb" pitchFamily="50" charset="-79"/>
                <a:cs typeface="Fb Monopoly Heb" pitchFamily="50" charset="-79"/>
              </a:rPr>
            </a:br>
            <a:r>
              <a:rPr lang="he-IL" sz="2800" dirty="0">
                <a:ln w="0"/>
                <a:solidFill>
                  <a:srgbClr val="E6AD2E"/>
                </a:solidFill>
                <a:latin typeface="Fb Monopoly Heb" pitchFamily="50" charset="-79"/>
                <a:cs typeface="Fb Monopoly Heb" pitchFamily="50" charset="-79"/>
              </a:rPr>
              <a:t>הנציג הראשון שענה תשובה נכונה</a:t>
            </a:r>
            <a:r>
              <a:rPr lang="en-US" sz="2800" dirty="0">
                <a:ln w="0"/>
                <a:solidFill>
                  <a:srgbClr val="E6AD2E"/>
                </a:solidFill>
                <a:latin typeface="Fb Monopoly Heb" pitchFamily="50" charset="-79"/>
                <a:cs typeface="Fb Monopoly Heb" pitchFamily="50" charset="-79"/>
              </a:rPr>
              <a:t>-</a:t>
            </a:r>
            <a:br>
              <a:rPr lang="en-US" sz="2800" dirty="0">
                <a:ln w="0"/>
                <a:solidFill>
                  <a:srgbClr val="E6AD2E"/>
                </a:solidFill>
                <a:latin typeface="Fb Monopoly Heb" pitchFamily="50" charset="-79"/>
                <a:cs typeface="Fb Monopoly Heb" pitchFamily="50" charset="-79"/>
              </a:rPr>
            </a:br>
            <a:r>
              <a:rPr lang="he-IL" sz="2800" dirty="0">
                <a:ln w="0"/>
                <a:solidFill>
                  <a:srgbClr val="E6AD2E"/>
                </a:solidFill>
                <a:latin typeface="Fb Monopoly Heb" pitchFamily="50" charset="-79"/>
                <a:cs typeface="Fb Monopoly Heb" pitchFamily="50" charset="-79"/>
              </a:rPr>
              <a:t>ניגש </a:t>
            </a:r>
            <a:r>
              <a:rPr lang="he-IL" sz="2800" dirty="0" err="1">
                <a:ln w="0"/>
                <a:solidFill>
                  <a:srgbClr val="E6AD2E"/>
                </a:solidFill>
                <a:latin typeface="Fb Monopoly Heb" pitchFamily="50" charset="-79"/>
                <a:cs typeface="Fb Monopoly Heb" pitchFamily="50" charset="-79"/>
              </a:rPr>
              <a:t>לערימת</a:t>
            </a:r>
            <a:r>
              <a:rPr lang="he-IL" sz="2800" dirty="0">
                <a:ln w="0"/>
                <a:solidFill>
                  <a:srgbClr val="E6AD2E"/>
                </a:solidFill>
                <a:latin typeface="Fb Monopoly Heb" pitchFamily="50" charset="-79"/>
                <a:cs typeface="Fb Monopoly Heb" pitchFamily="50" charset="-79"/>
              </a:rPr>
              <a:t> הקלפים ושולף קלף.</a:t>
            </a:r>
          </a:p>
          <a:p>
            <a:pPr algn="ctr"/>
            <a:endParaRPr lang="he-IL" sz="1100" b="0" i="0" u="none" strike="noStrike" dirty="0">
              <a:solidFill>
                <a:srgbClr val="583496"/>
              </a:solidFill>
              <a:latin typeface="Arial" panose="020B0604020202020204" pitchFamily="34" charset="0"/>
            </a:endParaRP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D8305B0F-07C2-623C-5604-D62184B7D334}"/>
              </a:ext>
            </a:extLst>
          </p:cNvPr>
          <p:cNvSpPr/>
          <p:nvPr/>
        </p:nvSpPr>
        <p:spPr>
          <a:xfrm>
            <a:off x="0" y="4330862"/>
            <a:ext cx="12192000" cy="2527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62B3BDBB-3F96-4984-1675-D47D8AF61160}"/>
              </a:ext>
            </a:extLst>
          </p:cNvPr>
          <p:cNvSpPr txBox="1"/>
          <p:nvPr/>
        </p:nvSpPr>
        <p:spPr>
          <a:xfrm>
            <a:off x="384557" y="4717268"/>
            <a:ext cx="92597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3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עליכם להשיג לפחות 4 קלפי לחיים! </a:t>
            </a:r>
            <a:br>
              <a:rPr lang="en-US" sz="3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24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הסריה כוללת: קלף כיבוד ולחיים, קלף צדקה, </a:t>
            </a:r>
            <a:br>
              <a:rPr lang="en-US" sz="24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קלף ניגון חסידי, קלף סיפור חסידי, </a:t>
            </a:r>
            <a:br>
              <a:rPr lang="en-US" sz="24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lin ang="108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קלף 12 הפסוקים וקלף החלטות טובות.</a:t>
            </a:r>
            <a:endParaRPr lang="he-IL" sz="2800" dirty="0">
              <a:ln w="0"/>
              <a:gradFill flip="none" rotWithShape="1">
                <a:gsLst>
                  <a:gs pos="0">
                    <a:srgbClr val="583496">
                      <a:shade val="30000"/>
                      <a:satMod val="115000"/>
                    </a:srgbClr>
                  </a:gs>
                  <a:gs pos="50000">
                    <a:srgbClr val="583496">
                      <a:shade val="67500"/>
                      <a:satMod val="115000"/>
                    </a:srgbClr>
                  </a:gs>
                  <a:gs pos="100000">
                    <a:srgbClr val="583496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 Monopoly Heb" pitchFamily="50" charset="-79"/>
              <a:cs typeface="Fb Monopoly Heb" pitchFamily="50" charset="-79"/>
            </a:endParaRPr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2B826ABB-A493-D80F-BD4B-806054704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877" y="2753604"/>
            <a:ext cx="3451123" cy="5176685"/>
          </a:xfrm>
          <a:prstGeom prst="rect">
            <a:avLst/>
          </a:prstGeom>
        </p:spPr>
      </p:pic>
      <p:pic>
        <p:nvPicPr>
          <p:cNvPr id="17" name="תמונה 16">
            <a:extLst>
              <a:ext uri="{FF2B5EF4-FFF2-40B4-BE49-F238E27FC236}">
                <a16:creationId xmlns:a16="http://schemas.microsoft.com/office/drawing/2014/main" id="{6F2A7634-FD53-8774-3BF1-7AC693598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23668"/>
            <a:ext cx="2046540" cy="306981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EE1364D4-D9B6-8420-34DA-0B0026E50417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66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2A963-A67D-50D9-BAAA-43855DE76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9C18B402-BFBD-6044-F537-2911B1E91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654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61B0D-EF92-95C8-BBB3-B198CF986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71AFC61F-7866-AE3C-0EB2-A9D79D77F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76C2A36-C7C4-53DF-419C-CFCF9E69D9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-470886" y="5224125"/>
            <a:ext cx="12404385" cy="1286326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C0609266-988F-8334-D830-6869F7A4A60D}"/>
              </a:ext>
            </a:extLst>
          </p:cNvPr>
          <p:cNvSpPr/>
          <p:nvPr/>
        </p:nvSpPr>
        <p:spPr>
          <a:xfrm>
            <a:off x="2390498" y="3234966"/>
            <a:ext cx="7411004" cy="40934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br>
              <a:rPr lang="en-US" sz="32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כיתה ראשונה שמצליחה בעזרת </a:t>
            </a:r>
            <a:b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הנציג הכיתתי להשיג 4 קלפי "לחיים", </a:t>
            </a:r>
            <a:b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מכריזה "לחיים!"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36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וזוכה בקופסת הלחיים המהודרת!</a:t>
            </a:r>
            <a:br>
              <a:rPr lang="he-IL" sz="36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</a:br>
            <a:r>
              <a:rPr lang="he-IL" sz="48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 </a:t>
            </a:r>
            <a:br>
              <a:rPr lang="en-US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11" name="אליפסה 10">
            <a:extLst>
              <a:ext uri="{FF2B5EF4-FFF2-40B4-BE49-F238E27FC236}">
                <a16:creationId xmlns:a16="http://schemas.microsoft.com/office/drawing/2014/main" id="{D59FED57-7022-BD3D-0350-CF3CDF2E4EC2}"/>
              </a:ext>
            </a:extLst>
          </p:cNvPr>
          <p:cNvSpPr/>
          <p:nvPr/>
        </p:nvSpPr>
        <p:spPr>
          <a:xfrm>
            <a:off x="2696809" y="-1613749"/>
            <a:ext cx="6837874" cy="6837874"/>
          </a:xfrm>
          <a:prstGeom prst="ellipse">
            <a:avLst/>
          </a:prstGeom>
          <a:solidFill>
            <a:srgbClr val="FFFFEF">
              <a:alpha val="23000"/>
            </a:srgbClr>
          </a:solidFill>
          <a:effectLst>
            <a:softEdge rad="1270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48F4B035-DE1E-3B06-4087-B69BC36335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37" y="926047"/>
            <a:ext cx="4227525" cy="281835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0332C131-8A1D-6F2B-3725-F3365DB32D49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47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641E3-ADC8-14DC-FA21-6B5301A74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FE5E5002-2667-7171-84CE-38F4C4671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7BD69C81-F4A0-170B-C796-663525AC2D0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67A9FD8-3D74-F166-A0B1-1A69DA94B55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F7E05FAC-AC24-AF2B-3D82-7C2F7C835628}"/>
              </a:ext>
            </a:extLst>
          </p:cNvPr>
          <p:cNvSpPr/>
          <p:nvPr/>
        </p:nvSpPr>
        <p:spPr>
          <a:xfrm>
            <a:off x="4326645" y="995991"/>
            <a:ext cx="36776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1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01D55A06-BD0F-695A-0B15-10BBA25C6F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320589E3-3FCB-4067-77B6-4E63C520A0D8}"/>
              </a:ext>
            </a:extLst>
          </p:cNvPr>
          <p:cNvSpPr/>
          <p:nvPr/>
        </p:nvSpPr>
        <p:spPr>
          <a:xfrm>
            <a:off x="2761451" y="2072403"/>
            <a:ext cx="666909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6000"/>
              </a:lnSpc>
            </a:pP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מה היה שמו של</a:t>
            </a:r>
            <a:b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60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הבעל שם טוב? 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21" name="אליפסה 20">
            <a:extLst>
              <a:ext uri="{FF2B5EF4-FFF2-40B4-BE49-F238E27FC236}">
                <a16:creationId xmlns:a16="http://schemas.microsoft.com/office/drawing/2014/main" id="{0CF543F5-B8CB-1100-3E87-6408D57E62B1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3298D5AD-4629-8001-886F-580E6B537BAF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509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4778C-40D8-33C7-7D93-3B2DB4B20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B7EEF694-5A66-478D-2C22-5E78A9192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A26D3D14-B636-888E-55E7-772C3695C32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17F0FD30-8C95-29CF-2372-90DA3B5D3BA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F0C3A566-C770-ED6F-1023-05EA0D2E688C}"/>
              </a:ext>
            </a:extLst>
          </p:cNvPr>
          <p:cNvSpPr/>
          <p:nvPr/>
        </p:nvSpPr>
        <p:spPr>
          <a:xfrm>
            <a:off x="4326645" y="995991"/>
            <a:ext cx="36776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2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043FABF7-190C-B8F0-9270-B3B263BAA8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E12945D8-6CFC-F807-F96A-2F0D97D59836}"/>
              </a:ext>
            </a:extLst>
          </p:cNvPr>
          <p:cNvSpPr/>
          <p:nvPr/>
        </p:nvSpPr>
        <p:spPr>
          <a:xfrm>
            <a:off x="2761451" y="2072403"/>
            <a:ext cx="666909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6000"/>
              </a:lnSpc>
            </a:pP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מה היה שמו של</a:t>
            </a:r>
            <a:b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60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האדמו"ר הזקן? 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14" name="אליפסה 13">
            <a:extLst>
              <a:ext uri="{FF2B5EF4-FFF2-40B4-BE49-F238E27FC236}">
                <a16:creationId xmlns:a16="http://schemas.microsoft.com/office/drawing/2014/main" id="{C340E3DE-2BA7-D621-E6A7-2FDB237D3931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5A86A565-6C10-60E4-0410-311C1C18E92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10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A6352-D016-55B7-641D-F64AC5484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763B00A1-92FB-3878-6CAE-95C5F98F4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DAF5DE1C-D856-9DD7-3992-32EA52D7907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2710F9AA-087B-41C9-03ED-84A9C5EA49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2C10DBD6-CE56-097F-8752-F3623771B5C7}"/>
              </a:ext>
            </a:extLst>
          </p:cNvPr>
          <p:cNvSpPr/>
          <p:nvPr/>
        </p:nvSpPr>
        <p:spPr>
          <a:xfrm>
            <a:off x="4326645" y="995991"/>
            <a:ext cx="36776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3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852C510F-5F95-A424-17ED-29EF3232B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48484591-31DA-2D65-90D0-0DFF4A34FE5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334" b="23025"/>
          <a:stretch>
            <a:fillRect/>
          </a:stretch>
        </p:blipFill>
        <p:spPr>
          <a:xfrm>
            <a:off x="5050420" y="2093919"/>
            <a:ext cx="2091160" cy="2106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498F2DF3-8517-E991-68FD-EABC8D7765D6}"/>
              </a:ext>
            </a:extLst>
          </p:cNvPr>
          <p:cNvSpPr/>
          <p:nvPr/>
        </p:nvSpPr>
        <p:spPr>
          <a:xfrm>
            <a:off x="2761451" y="3043601"/>
            <a:ext cx="666909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6000"/>
              </a:lnSpc>
            </a:pP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מה הקשר</a:t>
            </a:r>
            <a:b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60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לח"י אלול?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16" name="אליפסה 15">
            <a:extLst>
              <a:ext uri="{FF2B5EF4-FFF2-40B4-BE49-F238E27FC236}">
                <a16:creationId xmlns:a16="http://schemas.microsoft.com/office/drawing/2014/main" id="{3BECC094-DF06-E39B-557A-B3C9831CBA99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A1B739C8-18AB-5BFE-6A3A-8601A6C05C7A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79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1D567-488D-3944-83A1-208FFD329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31CED3DA-CA45-B780-BE7C-0B65989314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D00BCCBA-E88C-8B63-7E10-C021E40FC5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00713B1C-6306-8583-AF41-431D506D90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73CFC072-2413-1733-97C8-07FC528761D3}"/>
              </a:ext>
            </a:extLst>
          </p:cNvPr>
          <p:cNvSpPr/>
          <p:nvPr/>
        </p:nvSpPr>
        <p:spPr>
          <a:xfrm>
            <a:off x="4326645" y="995991"/>
            <a:ext cx="36776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4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FDB65C9F-5AC4-8249-8B5D-2AE8E00357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DEAA8F7E-D749-0392-A08C-26D9CC67C7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767" b="11961"/>
          <a:stretch>
            <a:fillRect/>
          </a:stretch>
        </p:blipFill>
        <p:spPr>
          <a:xfrm>
            <a:off x="6068679" y="2201985"/>
            <a:ext cx="2722893" cy="2933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0114AF8C-32D0-5F23-282E-924972EAABE7}"/>
              </a:ext>
            </a:extLst>
          </p:cNvPr>
          <p:cNvSpPr/>
          <p:nvPr/>
        </p:nvSpPr>
        <p:spPr>
          <a:xfrm>
            <a:off x="0" y="3423838"/>
            <a:ext cx="6669098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ts val="4500"/>
              </a:lnSpc>
            </a:pPr>
            <a:br>
              <a:rPr lang="en-US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מה הקשר</a:t>
            </a:r>
            <a:b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8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לח"י אלול?</a:t>
            </a:r>
            <a:br>
              <a:rPr lang="en-US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14" name="אליפסה 13">
            <a:extLst>
              <a:ext uri="{FF2B5EF4-FFF2-40B4-BE49-F238E27FC236}">
                <a16:creationId xmlns:a16="http://schemas.microsoft.com/office/drawing/2014/main" id="{C0E7BAAB-024D-1065-17EE-2DA733DF66B6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5" name="תמונה 14">
            <a:extLst>
              <a:ext uri="{FF2B5EF4-FFF2-40B4-BE49-F238E27FC236}">
                <a16:creationId xmlns:a16="http://schemas.microsoft.com/office/drawing/2014/main" id="{85325C08-51E1-E904-4472-6164A56EF3D8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413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BD82A-A50A-9B2E-9E04-EE50570A0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82EE8ED4-4F98-E1EC-4AA1-57A4F6EF8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7283694B-91D6-6D7F-9084-5663E29E111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A29B6CB-E04E-EC48-AEE0-C794DC25B29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AFD5A8E0-7D2A-2EC8-A3B8-8082E0D99308}"/>
              </a:ext>
            </a:extLst>
          </p:cNvPr>
          <p:cNvSpPr/>
          <p:nvPr/>
        </p:nvSpPr>
        <p:spPr>
          <a:xfrm>
            <a:off x="4326645" y="995991"/>
            <a:ext cx="36776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5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C7149364-E897-8CE3-A0AC-C6ED0A955F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15" name="מלבן 14">
            <a:extLst>
              <a:ext uri="{FF2B5EF4-FFF2-40B4-BE49-F238E27FC236}">
                <a16:creationId xmlns:a16="http://schemas.microsoft.com/office/drawing/2014/main" id="{E18425D5-9EC7-19D9-05DA-B55431648372}"/>
              </a:ext>
            </a:extLst>
          </p:cNvPr>
          <p:cNvSpPr/>
          <p:nvPr/>
        </p:nvSpPr>
        <p:spPr>
          <a:xfrm>
            <a:off x="1980083" y="2676796"/>
            <a:ext cx="6292435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br>
              <a:rPr lang="en-US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מה הקשר</a:t>
            </a:r>
            <a:b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8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לח"י אלול?</a:t>
            </a:r>
            <a:br>
              <a:rPr lang="en-US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17" name="תמונה 16">
            <a:extLst>
              <a:ext uri="{FF2B5EF4-FFF2-40B4-BE49-F238E27FC236}">
                <a16:creationId xmlns:a16="http://schemas.microsoft.com/office/drawing/2014/main" id="{AD091AAE-B9BA-13EF-C141-B3F1930FE4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9895" y="2363882"/>
            <a:ext cx="2669890" cy="2669890"/>
          </a:xfrm>
          <a:prstGeom prst="rect">
            <a:avLst/>
          </a:prstGeom>
        </p:spPr>
      </p:pic>
      <p:sp>
        <p:nvSpPr>
          <p:cNvPr id="18" name="אליפסה 17">
            <a:extLst>
              <a:ext uri="{FF2B5EF4-FFF2-40B4-BE49-F238E27FC236}">
                <a16:creationId xmlns:a16="http://schemas.microsoft.com/office/drawing/2014/main" id="{DD816F1C-16C3-6385-8BF8-16BA3EAAEBCA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F03EB10C-8F8C-91C8-8047-E3C5197A91D7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191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FC279-054E-49E1-B289-DECA0CC3B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4B854930-000F-E18D-0B2C-B06C60074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4A5299A3-AD59-80F5-6106-592DB986F32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2BDC5818-4C08-89E5-E0CB-C2400D6ACDE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7F6A6C8E-C971-55F8-76A8-03DEF6BB0327}"/>
              </a:ext>
            </a:extLst>
          </p:cNvPr>
          <p:cNvSpPr/>
          <p:nvPr/>
        </p:nvSpPr>
        <p:spPr>
          <a:xfrm>
            <a:off x="4326645" y="995991"/>
            <a:ext cx="36776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6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3D1C4E10-0A15-E260-8732-FF14A71580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15" name="מלבן 14">
            <a:extLst>
              <a:ext uri="{FF2B5EF4-FFF2-40B4-BE49-F238E27FC236}">
                <a16:creationId xmlns:a16="http://schemas.microsoft.com/office/drawing/2014/main" id="{F641558B-6CE2-C775-FBA0-0F83C975D305}"/>
              </a:ext>
            </a:extLst>
          </p:cNvPr>
          <p:cNvSpPr/>
          <p:nvPr/>
        </p:nvSpPr>
        <p:spPr>
          <a:xfrm>
            <a:off x="2761451" y="3010135"/>
            <a:ext cx="666909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6000"/>
              </a:lnSpc>
            </a:pP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מה הקשר</a:t>
            </a:r>
            <a:b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60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לח"י אלול?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17" name="תמונה 16">
            <a:extLst>
              <a:ext uri="{FF2B5EF4-FFF2-40B4-BE49-F238E27FC236}">
                <a16:creationId xmlns:a16="http://schemas.microsoft.com/office/drawing/2014/main" id="{4615A108-CC31-9385-6D11-116557538A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651" y="1895728"/>
            <a:ext cx="2015214" cy="1841647"/>
          </a:xfrm>
          <a:prstGeom prst="rect">
            <a:avLst/>
          </a:prstGeom>
        </p:spPr>
      </p:pic>
      <p:pic>
        <p:nvPicPr>
          <p:cNvPr id="19" name="תמונה 18">
            <a:extLst>
              <a:ext uri="{FF2B5EF4-FFF2-40B4-BE49-F238E27FC236}">
                <a16:creationId xmlns:a16="http://schemas.microsoft.com/office/drawing/2014/main" id="{02A23DAF-C8A7-93F2-9199-FC0B54555D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262" y="1934178"/>
            <a:ext cx="2015214" cy="1841647"/>
          </a:xfrm>
          <a:prstGeom prst="rect">
            <a:avLst/>
          </a:prstGeom>
        </p:spPr>
      </p:pic>
      <p:sp>
        <p:nvSpPr>
          <p:cNvPr id="20" name="אליפסה 19">
            <a:extLst>
              <a:ext uri="{FF2B5EF4-FFF2-40B4-BE49-F238E27FC236}">
                <a16:creationId xmlns:a16="http://schemas.microsoft.com/office/drawing/2014/main" id="{BBC88314-9FE9-4826-743F-11D0F1725473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223589F0-AD10-D708-3A2F-BC25C3E84785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74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288C7-1767-0363-7618-4E2848012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8C06ED45-1453-2973-F4BA-246F9CA5D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100DDDBF-5406-8A98-4988-46C86EACFD5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709230FF-0EBC-78B7-A99F-1171052E730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0D9AD226-5668-8DDB-A449-8C9725874EB8}"/>
              </a:ext>
            </a:extLst>
          </p:cNvPr>
          <p:cNvSpPr/>
          <p:nvPr/>
        </p:nvSpPr>
        <p:spPr>
          <a:xfrm>
            <a:off x="4326645" y="995991"/>
            <a:ext cx="36776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7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E58C76EC-9F79-655C-921D-5D68EAE8A2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36312324-A435-578B-2904-9C2F3C1DE3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159" y="2014144"/>
            <a:ext cx="3642168" cy="2428112"/>
          </a:xfrm>
          <a:prstGeom prst="rect">
            <a:avLst/>
          </a:prstGeom>
        </p:spPr>
      </p:pic>
      <p:sp>
        <p:nvSpPr>
          <p:cNvPr id="18" name="מלבן 17">
            <a:extLst>
              <a:ext uri="{FF2B5EF4-FFF2-40B4-BE49-F238E27FC236}">
                <a16:creationId xmlns:a16="http://schemas.microsoft.com/office/drawing/2014/main" id="{708A68B9-D0E6-A712-8798-87588BDE7120}"/>
              </a:ext>
            </a:extLst>
          </p:cNvPr>
          <p:cNvSpPr/>
          <p:nvPr/>
        </p:nvSpPr>
        <p:spPr>
          <a:xfrm>
            <a:off x="2830095" y="3653203"/>
            <a:ext cx="6292435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br>
              <a:rPr lang="en-US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מה הקשר</a:t>
            </a:r>
            <a:br>
              <a:rPr lang="en-US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8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לח"י אלול?</a:t>
            </a:r>
            <a:br>
              <a:rPr lang="en-US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20" name="אליפסה 19">
            <a:extLst>
              <a:ext uri="{FF2B5EF4-FFF2-40B4-BE49-F238E27FC236}">
                <a16:creationId xmlns:a16="http://schemas.microsoft.com/office/drawing/2014/main" id="{821803FA-1FDB-5960-7482-C1688E098ED3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BD385665-2727-8FE9-628B-A154E60FE592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40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830EB-4031-EA4C-A6F7-C4A47A6AB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A1C03C63-5DE6-11E3-7716-BC16CBB29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92483BC7-25C2-A95E-8859-EBB1A8C3AC8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67113675-9468-1826-9E18-AEEA7E4151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3C316A37-5088-CDC9-0AA6-C83CBF2B05EB}"/>
              </a:ext>
            </a:extLst>
          </p:cNvPr>
          <p:cNvSpPr/>
          <p:nvPr/>
        </p:nvSpPr>
        <p:spPr>
          <a:xfrm>
            <a:off x="4326645" y="995991"/>
            <a:ext cx="36776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8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BDD01725-AE1E-30AA-FD2E-569D9B7A59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15" name="מלבן 14">
            <a:extLst>
              <a:ext uri="{FF2B5EF4-FFF2-40B4-BE49-F238E27FC236}">
                <a16:creationId xmlns:a16="http://schemas.microsoft.com/office/drawing/2014/main" id="{350AD168-6F88-9961-A1DA-0F1103D80D9C}"/>
              </a:ext>
            </a:extLst>
          </p:cNvPr>
          <p:cNvSpPr/>
          <p:nvPr/>
        </p:nvSpPr>
        <p:spPr>
          <a:xfrm>
            <a:off x="2761451" y="3010135"/>
            <a:ext cx="666909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6000"/>
              </a:lnSpc>
            </a:pP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מה הקשר</a:t>
            </a:r>
            <a:b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60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לח"י אלול?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B68970A2-43F8-0326-AC03-C8BBB5D117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365" y="2014144"/>
            <a:ext cx="2886082" cy="1924054"/>
          </a:xfrm>
          <a:prstGeom prst="rect">
            <a:avLst/>
          </a:prstGeom>
        </p:spPr>
      </p:pic>
      <p:sp>
        <p:nvSpPr>
          <p:cNvPr id="13" name="אליפסה 12">
            <a:extLst>
              <a:ext uri="{FF2B5EF4-FFF2-40B4-BE49-F238E27FC236}">
                <a16:creationId xmlns:a16="http://schemas.microsoft.com/office/drawing/2014/main" id="{716E4175-919C-2213-D64B-02B6680F98FE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4" name="תמונה 13">
            <a:extLst>
              <a:ext uri="{FF2B5EF4-FFF2-40B4-BE49-F238E27FC236}">
                <a16:creationId xmlns:a16="http://schemas.microsoft.com/office/drawing/2014/main" id="{51D9050B-88EE-56E0-74F2-F834E33E73B9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331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0AE35-9D7C-FEC7-DF33-D1A6FE05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6CEA32E6-01AB-252E-9230-F8116D03A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26F6A52B-4F43-F3AE-0B39-B4D1630A079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DF101A1-E711-CF0B-B005-48B5BEFE903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DC5BBD0D-1878-B784-A94A-BDCBFD2D49AB}"/>
              </a:ext>
            </a:extLst>
          </p:cNvPr>
          <p:cNvSpPr/>
          <p:nvPr/>
        </p:nvSpPr>
        <p:spPr>
          <a:xfrm>
            <a:off x="4326645" y="995991"/>
            <a:ext cx="36776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9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8D39D589-F770-F564-8F0A-05266622D5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8878E1A4-5F9F-458F-ADAE-56F15018AFF1}"/>
              </a:ext>
            </a:extLst>
          </p:cNvPr>
          <p:cNvSpPr/>
          <p:nvPr/>
        </p:nvSpPr>
        <p:spPr>
          <a:xfrm>
            <a:off x="2761451" y="2072403"/>
            <a:ext cx="666909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6000"/>
              </a:lnSpc>
            </a:pP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איך קראו לאבא של</a:t>
            </a:r>
            <a:b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60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הבעל שם טוב? 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2" name="אליפסה 1">
            <a:extLst>
              <a:ext uri="{FF2B5EF4-FFF2-40B4-BE49-F238E27FC236}">
                <a16:creationId xmlns:a16="http://schemas.microsoft.com/office/drawing/2014/main" id="{4FF57149-3CDB-917F-542C-4C53C7EECC0F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B85EA9CD-CFE6-6F50-EA65-69FC02A4231F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606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76268-22D6-3EBD-6F33-7A05CB57E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B2669C3A-9440-D6B4-80C6-990EA2C9F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86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04B5C-FC63-1F95-6DE8-723CA9A47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BFEC442F-D6D5-9E35-1752-1133B27B4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3E10615-BF6B-E844-6B09-B59FEFE3920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91AC68DF-6161-18E1-8E52-0EE3C1C8B09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0F2490B0-85D0-B71C-6332-30E930DD698D}"/>
              </a:ext>
            </a:extLst>
          </p:cNvPr>
          <p:cNvSpPr/>
          <p:nvPr/>
        </p:nvSpPr>
        <p:spPr>
          <a:xfrm>
            <a:off x="4168749" y="995991"/>
            <a:ext cx="39934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10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23952348-ACF3-1ADC-143E-F659AE3C69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0502796B-7567-EFB3-2498-CE33DAC72081}"/>
              </a:ext>
            </a:extLst>
          </p:cNvPr>
          <p:cNvSpPr/>
          <p:nvPr/>
        </p:nvSpPr>
        <p:spPr>
          <a:xfrm>
            <a:off x="2744145" y="2674149"/>
            <a:ext cx="6669098" cy="2425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בזכות איזו מצווה </a:t>
            </a:r>
            <a:b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שקיימו הוריו של </a:t>
            </a:r>
            <a:b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הבעל שם טוב,</a:t>
            </a:r>
            <a:r>
              <a:rPr lang="he-IL" sz="40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 </a:t>
            </a:r>
            <a:br>
              <a:rPr lang="en-US" sz="40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הם זכו שהוא נולד? </a:t>
            </a:r>
          </a:p>
        </p:txBody>
      </p:sp>
      <p:sp>
        <p:nvSpPr>
          <p:cNvPr id="2" name="אליפסה 1">
            <a:extLst>
              <a:ext uri="{FF2B5EF4-FFF2-40B4-BE49-F238E27FC236}">
                <a16:creationId xmlns:a16="http://schemas.microsoft.com/office/drawing/2014/main" id="{2757AC81-BF77-F4A0-AE98-144C69D1885B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4" name="תמונה 13">
            <a:extLst>
              <a:ext uri="{FF2B5EF4-FFF2-40B4-BE49-F238E27FC236}">
                <a16:creationId xmlns:a16="http://schemas.microsoft.com/office/drawing/2014/main" id="{8B8C4023-A5ED-9DC7-BB38-498319700852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692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46A28-B457-788A-08C6-3CC373D6E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B9241B3C-F87B-A424-C8C7-50CD0B1CE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CAEF4079-7099-8EAC-D082-561CD27D7C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2E101A17-F85C-780F-4FA8-CC10EF262D6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199CD805-3CFD-45E2-D18D-AEF12F32CDFD}"/>
              </a:ext>
            </a:extLst>
          </p:cNvPr>
          <p:cNvSpPr/>
          <p:nvPr/>
        </p:nvSpPr>
        <p:spPr>
          <a:xfrm>
            <a:off x="4168749" y="995991"/>
            <a:ext cx="39934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11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882FF480-0D20-88CD-E205-99D49C4306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AD7438DF-10C9-2FFA-D263-39F6921CF464}"/>
              </a:ext>
            </a:extLst>
          </p:cNvPr>
          <p:cNvSpPr/>
          <p:nvPr/>
        </p:nvSpPr>
        <p:spPr>
          <a:xfrm>
            <a:off x="2675530" y="2482298"/>
            <a:ext cx="6669098" cy="30027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בן כמה היה</a:t>
            </a:r>
            <a:b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הבעל שם טוב </a:t>
            </a:r>
            <a:b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5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כשאביו נפטר? 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2" name="אליפסה 1">
            <a:extLst>
              <a:ext uri="{FF2B5EF4-FFF2-40B4-BE49-F238E27FC236}">
                <a16:creationId xmlns:a16="http://schemas.microsoft.com/office/drawing/2014/main" id="{FAE42ED6-C3D6-FAD6-F264-9ECFD22241F5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E7E55CF9-5CA2-DAC1-6C4C-FB532D48F0FB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32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3EEE1-DDD3-BB61-A084-98B53B309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C7E8A79C-DAE4-A553-F622-FB24E51C0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C1E12A55-9D1A-5055-F6B6-C51AABEF199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95850E1C-FCB5-1647-B934-7CBA56D1B09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077C834C-2CD6-0FF2-EE6F-01617109512C}"/>
              </a:ext>
            </a:extLst>
          </p:cNvPr>
          <p:cNvSpPr/>
          <p:nvPr/>
        </p:nvSpPr>
        <p:spPr>
          <a:xfrm>
            <a:off x="4168749" y="995991"/>
            <a:ext cx="39934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12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0E2A5467-C204-8F86-5227-188DFA3F59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3E8B6AF6-1BC1-0462-6CBF-5E90300903CD}"/>
              </a:ext>
            </a:extLst>
          </p:cNvPr>
          <p:cNvSpPr/>
          <p:nvPr/>
        </p:nvSpPr>
        <p:spPr>
          <a:xfrm>
            <a:off x="2744145" y="2674149"/>
            <a:ext cx="6669098" cy="2425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מה ביקש אביו </a:t>
            </a:r>
            <a:b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של הבעל שם טוב</a:t>
            </a:r>
            <a:b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מבנו,</a:t>
            </a:r>
            <a:br>
              <a:rPr lang="en-US" sz="40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לפני שנפטר? </a:t>
            </a:r>
          </a:p>
        </p:txBody>
      </p:sp>
      <p:sp>
        <p:nvSpPr>
          <p:cNvPr id="2" name="אליפסה 1">
            <a:extLst>
              <a:ext uri="{FF2B5EF4-FFF2-40B4-BE49-F238E27FC236}">
                <a16:creationId xmlns:a16="http://schemas.microsoft.com/office/drawing/2014/main" id="{1CCE1B07-2651-97B3-045F-BA2B8792E309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4" name="תמונה 13">
            <a:extLst>
              <a:ext uri="{FF2B5EF4-FFF2-40B4-BE49-F238E27FC236}">
                <a16:creationId xmlns:a16="http://schemas.microsoft.com/office/drawing/2014/main" id="{E8709886-388C-F401-BAE0-EC097E18F266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010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B2BCA-64E3-F678-1CBD-B2A212217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F9577B5D-1912-9D8F-7C62-A419E77A7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7D560108-383D-BDB3-396C-465AE2BB2CF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EC7A8FF-9ABE-4CBD-8EFC-533618A4370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A37C0804-C992-D8B4-89F0-10C93381DFBA}"/>
              </a:ext>
            </a:extLst>
          </p:cNvPr>
          <p:cNvSpPr/>
          <p:nvPr/>
        </p:nvSpPr>
        <p:spPr>
          <a:xfrm>
            <a:off x="4168749" y="995991"/>
            <a:ext cx="39934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13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4700ED99-A615-2E39-C0DB-0A3CA78BFF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9020D960-5ED8-5F56-AD2A-3D8C31DA7904}"/>
              </a:ext>
            </a:extLst>
          </p:cNvPr>
          <p:cNvSpPr/>
          <p:nvPr/>
        </p:nvSpPr>
        <p:spPr>
          <a:xfrm>
            <a:off x="2744145" y="2548997"/>
            <a:ext cx="6669098" cy="30027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5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באיזה גיל</a:t>
            </a:r>
            <a:br>
              <a:rPr lang="en-US" sz="5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הגיע האדמו"ר הזקן</a:t>
            </a:r>
            <a:b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לבעל שם טוב?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2" name="אליפסה 1">
            <a:extLst>
              <a:ext uri="{FF2B5EF4-FFF2-40B4-BE49-F238E27FC236}">
                <a16:creationId xmlns:a16="http://schemas.microsoft.com/office/drawing/2014/main" id="{F3F17C3E-6471-7159-A7C4-2DBBA7537145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D5EDBC7E-253C-4DDD-EBA6-5E40D64EDFF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29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90CF9-27DE-7DD3-2D55-13A65BB30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8DD095BC-821E-E752-5347-D1280254E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B2923009-2389-EDD6-4B59-2FBDB40AEBC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9E42B5C2-F27E-4151-0F93-D7D3C351613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0E2ADDB6-ABFE-5C9E-270F-C0CA009BF804}"/>
              </a:ext>
            </a:extLst>
          </p:cNvPr>
          <p:cNvSpPr/>
          <p:nvPr/>
        </p:nvSpPr>
        <p:spPr>
          <a:xfrm>
            <a:off x="4168749" y="995991"/>
            <a:ext cx="39934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14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E4799348-733E-05CC-C003-D36780F1C6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294FCA79-57BF-C389-A8E7-057D5A72D8E0}"/>
              </a:ext>
            </a:extLst>
          </p:cNvPr>
          <p:cNvSpPr/>
          <p:nvPr/>
        </p:nvSpPr>
        <p:spPr>
          <a:xfrm>
            <a:off x="2715180" y="3298785"/>
            <a:ext cx="6669098" cy="13099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r>
              <a:rPr lang="he-IL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מי היה הרבי של</a:t>
            </a:r>
            <a:b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5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האדמו"ר הזקן?</a:t>
            </a:r>
          </a:p>
        </p:txBody>
      </p:sp>
      <p:sp>
        <p:nvSpPr>
          <p:cNvPr id="2" name="אליפסה 1">
            <a:extLst>
              <a:ext uri="{FF2B5EF4-FFF2-40B4-BE49-F238E27FC236}">
                <a16:creationId xmlns:a16="http://schemas.microsoft.com/office/drawing/2014/main" id="{0F77EFBE-4040-49B3-1D4A-E3CBAA9C02EC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4" name="תמונה 13">
            <a:extLst>
              <a:ext uri="{FF2B5EF4-FFF2-40B4-BE49-F238E27FC236}">
                <a16:creationId xmlns:a16="http://schemas.microsoft.com/office/drawing/2014/main" id="{65974651-272F-7388-AD99-54CBBE98FAD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88907-80E4-92F4-C091-872A8C8E9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3FC3A5BB-F989-B2A9-BBB8-526A1F840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AB4C705-F3F4-47DD-2C62-39A96959D1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263D4E26-896F-F6D0-3688-DE1B12325C8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1C39650B-3ACA-9D5C-BAD6-EE685A84B425}"/>
              </a:ext>
            </a:extLst>
          </p:cNvPr>
          <p:cNvSpPr/>
          <p:nvPr/>
        </p:nvSpPr>
        <p:spPr>
          <a:xfrm>
            <a:off x="4168749" y="995991"/>
            <a:ext cx="39934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15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8BA7443A-B081-2B77-364B-B6BA0D764B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89CA735F-4A87-E5C3-B06F-5B4DA3E08648}"/>
              </a:ext>
            </a:extLst>
          </p:cNvPr>
          <p:cNvSpPr/>
          <p:nvPr/>
        </p:nvSpPr>
        <p:spPr>
          <a:xfrm>
            <a:off x="2675530" y="2792008"/>
            <a:ext cx="6669098" cy="2425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r>
              <a:rPr lang="he-IL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איך כינה</a:t>
            </a:r>
            <a:br>
              <a:rPr lang="en-US" sz="5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האדמו"ר הזקן</a:t>
            </a:r>
            <a:b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את הבעל שם טוב?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2" name="אליפסה 1">
            <a:extLst>
              <a:ext uri="{FF2B5EF4-FFF2-40B4-BE49-F238E27FC236}">
                <a16:creationId xmlns:a16="http://schemas.microsoft.com/office/drawing/2014/main" id="{1AFD1BFA-ABAC-F70A-F9EF-802A6B4C2916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17A5FEBC-8949-5FAE-5BD7-F085F2FE3AC8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16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E947F-01FC-111E-B1E7-C104E2743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EA2CD6DA-EE84-75C8-AE49-D6D608C88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282B660A-BEC4-36CD-E661-C137C49C25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F844F184-F7F7-976F-B324-230FA8B587F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37B984C6-CAF4-8B6B-98A3-9D9869DCBFEC}"/>
              </a:ext>
            </a:extLst>
          </p:cNvPr>
          <p:cNvSpPr/>
          <p:nvPr/>
        </p:nvSpPr>
        <p:spPr>
          <a:xfrm>
            <a:off x="4168749" y="995991"/>
            <a:ext cx="39934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16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1A3336D9-8934-F33E-D125-C627C0F97D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8D19C5D4-E030-7FC2-CCAD-659FE206D086}"/>
              </a:ext>
            </a:extLst>
          </p:cNvPr>
          <p:cNvSpPr/>
          <p:nvPr/>
        </p:nvSpPr>
        <p:spPr>
          <a:xfrm>
            <a:off x="2675530" y="3010135"/>
            <a:ext cx="6669098" cy="18870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r>
              <a:rPr lang="he-IL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השלימו:</a:t>
            </a:r>
            <a:b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5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"אימתי </a:t>
            </a:r>
            <a:br>
              <a:rPr lang="en-US" sz="5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5400" b="1" dirty="0" err="1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קאתי</a:t>
            </a:r>
            <a:r>
              <a:rPr lang="he-IL" sz="5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 מר?..."</a:t>
            </a:r>
          </a:p>
        </p:txBody>
      </p:sp>
      <p:sp>
        <p:nvSpPr>
          <p:cNvPr id="2" name="אליפסה 1">
            <a:extLst>
              <a:ext uri="{FF2B5EF4-FFF2-40B4-BE49-F238E27FC236}">
                <a16:creationId xmlns:a16="http://schemas.microsoft.com/office/drawing/2014/main" id="{22F7EE3A-EB0D-8EC4-C72E-9DD87D04765F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4" name="תמונה 13">
            <a:extLst>
              <a:ext uri="{FF2B5EF4-FFF2-40B4-BE49-F238E27FC236}">
                <a16:creationId xmlns:a16="http://schemas.microsoft.com/office/drawing/2014/main" id="{F6FEF4FC-5258-A60F-CCCA-BFCDDB4F81EF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152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26188-12E3-0C3A-6074-9C2B8F7D5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4C061BD5-B636-FF46-F83E-B1123BF88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02689086-7548-1707-AFF8-05B7DCB63BA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54214F8D-8964-DAF7-88D2-67FAAB0BB9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17508F9B-1BF9-F06F-6D3F-0113DECF1CF8}"/>
              </a:ext>
            </a:extLst>
          </p:cNvPr>
          <p:cNvSpPr/>
          <p:nvPr/>
        </p:nvSpPr>
        <p:spPr>
          <a:xfrm>
            <a:off x="4168749" y="995991"/>
            <a:ext cx="39934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17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3908A6CD-41E6-CC16-FFD3-0E2F00C888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2066C1C2-5BD0-5CB8-8529-4824FDB3333D}"/>
              </a:ext>
            </a:extLst>
          </p:cNvPr>
          <p:cNvSpPr/>
          <p:nvPr/>
        </p:nvSpPr>
        <p:spPr>
          <a:xfrm>
            <a:off x="2744145" y="2608958"/>
            <a:ext cx="6669098" cy="30027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ציינו לפחות אירוע </a:t>
            </a:r>
            <a:b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אחד נוסף </a:t>
            </a:r>
            <a:r>
              <a:rPr lang="he-IL" sz="40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מחיי</a:t>
            </a: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 </a:t>
            </a:r>
            <a:b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הבעל שם טוב</a:t>
            </a:r>
            <a:b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שקרה בח"י אלול</a:t>
            </a:r>
            <a:br>
              <a:rPr lang="en-US" sz="5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2" name="אליפסה 1">
            <a:extLst>
              <a:ext uri="{FF2B5EF4-FFF2-40B4-BE49-F238E27FC236}">
                <a16:creationId xmlns:a16="http://schemas.microsoft.com/office/drawing/2014/main" id="{587C470B-7103-2F9B-D776-CFDD37D2E68E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7CEFB50B-13FA-D60E-C408-272A5691035C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23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49BC0-862C-1089-D4C6-A26C96B30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F7E3EAF0-F39D-A9BC-22AD-8A38AA171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1BA5D5E1-A0DD-E6CF-73BE-3FDFFC7E49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B7725617-FEF7-6CCD-BB87-2EF2099EA16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F321A592-396D-AAFC-6310-7F68BC4E05DA}"/>
              </a:ext>
            </a:extLst>
          </p:cNvPr>
          <p:cNvSpPr/>
          <p:nvPr/>
        </p:nvSpPr>
        <p:spPr>
          <a:xfrm>
            <a:off x="4168749" y="995991"/>
            <a:ext cx="39934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18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D5EDB58B-7C7C-7028-689A-888EFE10F4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10" name="מלבן 9">
            <a:extLst>
              <a:ext uri="{FF2B5EF4-FFF2-40B4-BE49-F238E27FC236}">
                <a16:creationId xmlns:a16="http://schemas.microsoft.com/office/drawing/2014/main" id="{76FBAF49-F0DB-540C-597B-CA66BC9F40A5}"/>
              </a:ext>
            </a:extLst>
          </p:cNvPr>
          <p:cNvSpPr/>
          <p:nvPr/>
        </p:nvSpPr>
        <p:spPr>
          <a:xfrm>
            <a:off x="2616857" y="2792008"/>
            <a:ext cx="6669098" cy="2425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ציינו ספר נוסף</a:t>
            </a:r>
            <a:b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של האדמו"ר הזקן</a:t>
            </a:r>
            <a:b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חוץ מספר ה"תניא"</a:t>
            </a:r>
            <a:br>
              <a:rPr lang="en-US" sz="5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14" name="אליפסה 13">
            <a:extLst>
              <a:ext uri="{FF2B5EF4-FFF2-40B4-BE49-F238E27FC236}">
                <a16:creationId xmlns:a16="http://schemas.microsoft.com/office/drawing/2014/main" id="{686EA8C1-2699-B2D7-D96B-7A189EF132E5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EDB8D842-1821-6BA1-D62A-1296D7C16D44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932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6FAE7-5601-639B-40AA-C92CC8570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BCECE0C1-F25F-2212-4BEE-207FAC199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A0841A82-D590-7D83-55EC-8C34CF9BA3E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77077776-F35F-48C0-4228-E19F0ECF78E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0370354B-4ABC-F983-952C-65AF7379574A}"/>
              </a:ext>
            </a:extLst>
          </p:cNvPr>
          <p:cNvSpPr/>
          <p:nvPr/>
        </p:nvSpPr>
        <p:spPr>
          <a:xfrm>
            <a:off x="4168750" y="995991"/>
            <a:ext cx="39934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19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3D06C145-824A-D80B-8847-A6CAB0366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2EA05F34-0104-E6DA-B7A0-38B923BA0548}"/>
              </a:ext>
            </a:extLst>
          </p:cNvPr>
          <p:cNvSpPr/>
          <p:nvPr/>
        </p:nvSpPr>
        <p:spPr>
          <a:xfrm>
            <a:off x="2675530" y="2363882"/>
            <a:ext cx="6669098" cy="35798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כמה ימים יש</a:t>
            </a:r>
            <a:b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מח"י אלול עד </a:t>
            </a:r>
            <a:b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ראש השנה</a:t>
            </a:r>
            <a: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?</a:t>
            </a:r>
            <a:b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מה נוהגים 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לעשות בהם?</a:t>
            </a:r>
            <a:br>
              <a:rPr lang="en-US" sz="5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2" name="אליפסה 1">
            <a:extLst>
              <a:ext uri="{FF2B5EF4-FFF2-40B4-BE49-F238E27FC236}">
                <a16:creationId xmlns:a16="http://schemas.microsoft.com/office/drawing/2014/main" id="{77720EE2-C943-7F76-E0A1-390B3B279940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70B493F4-DE7E-BF51-3176-571F22425259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57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A2E5D-FAB3-D120-3DD7-A9A0211A2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AFCA03BB-7D14-94CB-0169-B4CE88369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88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47327-BE7B-8469-1EF7-3B76D9935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05994EF6-9DC6-B3D3-7BB5-BD43C8241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10DB6474-E089-FBDE-3F79-F14DCB10294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FAE284D-3D55-C251-AF93-1BBBA412BAC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214531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01F46E8D-073A-8135-A158-58A599DBD51F}"/>
              </a:ext>
            </a:extLst>
          </p:cNvPr>
          <p:cNvSpPr/>
          <p:nvPr/>
        </p:nvSpPr>
        <p:spPr>
          <a:xfrm>
            <a:off x="4168749" y="995991"/>
            <a:ext cx="39934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20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73C55BDB-3258-A76A-893C-E8219ED055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10" name="מלבן 9">
            <a:extLst>
              <a:ext uri="{FF2B5EF4-FFF2-40B4-BE49-F238E27FC236}">
                <a16:creationId xmlns:a16="http://schemas.microsoft.com/office/drawing/2014/main" id="{DD17B669-2FBB-C505-2CE1-6430F3CCF85D}"/>
              </a:ext>
            </a:extLst>
          </p:cNvPr>
          <p:cNvSpPr/>
          <p:nvPr/>
        </p:nvSpPr>
        <p:spPr>
          <a:xfrm>
            <a:off x="2744145" y="2775584"/>
            <a:ext cx="6669098" cy="18485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תנו רעיון כיצד ניתן</a:t>
            </a:r>
            <a:b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להוסיף בחיות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בתפילה?</a:t>
            </a: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2" name="אליפסה 1">
            <a:extLst>
              <a:ext uri="{FF2B5EF4-FFF2-40B4-BE49-F238E27FC236}">
                <a16:creationId xmlns:a16="http://schemas.microsoft.com/office/drawing/2014/main" id="{B33438E4-8D4E-A2D2-C41C-74F91DC70C28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4" name="תמונה 13">
            <a:extLst>
              <a:ext uri="{FF2B5EF4-FFF2-40B4-BE49-F238E27FC236}">
                <a16:creationId xmlns:a16="http://schemas.microsoft.com/office/drawing/2014/main" id="{97CE4465-B92B-4EA1-883F-176E65793137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28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9DA6E-FB52-1FB3-E97C-3F3EA8A84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BFFAE6D8-F1F8-81DF-4A26-664081EE9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7B63E602-331C-3BE5-F25A-109EBE4A3B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20E7FBD5-5CDD-5F16-92DC-1E14B76E93B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307129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0D95EEA7-2D72-F68F-4CAC-26EA0A5C06FE}"/>
              </a:ext>
            </a:extLst>
          </p:cNvPr>
          <p:cNvSpPr/>
          <p:nvPr/>
        </p:nvSpPr>
        <p:spPr>
          <a:xfrm>
            <a:off x="4168750" y="995991"/>
            <a:ext cx="39934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21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07F88A26-0CCE-E3B2-ACCB-86ADC264CC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6" name="מלבן 5">
            <a:extLst>
              <a:ext uri="{FF2B5EF4-FFF2-40B4-BE49-F238E27FC236}">
                <a16:creationId xmlns:a16="http://schemas.microsoft.com/office/drawing/2014/main" id="{E09AA53E-CCE3-0E9D-1A65-F3085256E35E}"/>
              </a:ext>
            </a:extLst>
          </p:cNvPr>
          <p:cNvSpPr/>
          <p:nvPr/>
        </p:nvSpPr>
        <p:spPr>
          <a:xfrm>
            <a:off x="2744145" y="2775584"/>
            <a:ext cx="6669098" cy="18485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תנו רעיון כיצד ניתן</a:t>
            </a:r>
            <a:b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להוסיף בחיות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בלימוד תורה?</a:t>
            </a: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9" name="אליפסה 8">
            <a:extLst>
              <a:ext uri="{FF2B5EF4-FFF2-40B4-BE49-F238E27FC236}">
                <a16:creationId xmlns:a16="http://schemas.microsoft.com/office/drawing/2014/main" id="{7438081B-D2F4-60A7-5D9C-0B3CFFE67DD5}"/>
              </a:ext>
            </a:extLst>
          </p:cNvPr>
          <p:cNvSpPr/>
          <p:nvPr/>
        </p:nvSpPr>
        <p:spPr>
          <a:xfrm>
            <a:off x="1466077" y="1721166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6E1C76C4-7188-DCE1-B096-19C55C324560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9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EB531-08A8-FE71-55A0-E40BDA169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10850964-8546-A571-B51B-0D0938CCB9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FF19F21B-C185-A558-3D7C-3734C4B2F0E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5F68A2BC-D7F6-3390-77D7-F8A0C5EA954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2214531" y="804140"/>
            <a:ext cx="7554592" cy="1367891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0D7CAB6E-33AB-9CCA-E49B-D5CED92927DC}"/>
              </a:ext>
            </a:extLst>
          </p:cNvPr>
          <p:cNvSpPr/>
          <p:nvPr/>
        </p:nvSpPr>
        <p:spPr>
          <a:xfrm>
            <a:off x="4168749" y="995991"/>
            <a:ext cx="39934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dirty="0"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שאלה מספר 22</a:t>
            </a: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6E76C517-393C-2DB9-0A8E-17556F6D06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90" y="1306258"/>
            <a:ext cx="9105420" cy="6070280"/>
          </a:xfrm>
          <a:prstGeom prst="rect">
            <a:avLst/>
          </a:prstGeom>
        </p:spPr>
      </p:pic>
      <p:sp>
        <p:nvSpPr>
          <p:cNvPr id="10" name="מלבן 9">
            <a:extLst>
              <a:ext uri="{FF2B5EF4-FFF2-40B4-BE49-F238E27FC236}">
                <a16:creationId xmlns:a16="http://schemas.microsoft.com/office/drawing/2014/main" id="{DCAFC6EC-E436-17FF-5DEA-B4298CC0FE69}"/>
              </a:ext>
            </a:extLst>
          </p:cNvPr>
          <p:cNvSpPr/>
          <p:nvPr/>
        </p:nvSpPr>
        <p:spPr>
          <a:xfrm>
            <a:off x="2802074" y="2510389"/>
            <a:ext cx="6669098" cy="12715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4500"/>
              </a:lnSpc>
            </a:pPr>
            <a:r>
              <a:rPr lang="he-IL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אילו משפטים מתאימים</a:t>
            </a:r>
            <a:br>
              <a:rPr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ל"התחלה בחיות"?</a:t>
            </a:r>
            <a:endParaRPr lang="he-IL" sz="44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91E43E49-5937-388C-D681-CEC46D127B1F}"/>
              </a:ext>
            </a:extLst>
          </p:cNvPr>
          <p:cNvSpPr/>
          <p:nvPr/>
        </p:nvSpPr>
        <p:spPr>
          <a:xfrm>
            <a:off x="4647866" y="3970873"/>
            <a:ext cx="6669098" cy="9451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2200"/>
              </a:lnSpc>
            </a:pPr>
            <a:r>
              <a:rPr lang="he-IL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ה' יעזור </a:t>
            </a:r>
            <a:b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לי ואני </a:t>
            </a:r>
            <a:b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אצליח!</a:t>
            </a:r>
            <a:endParaRPr lang="he-IL" sz="2400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15" name="מלבן 14">
            <a:extLst>
              <a:ext uri="{FF2B5EF4-FFF2-40B4-BE49-F238E27FC236}">
                <a16:creationId xmlns:a16="http://schemas.microsoft.com/office/drawing/2014/main" id="{02BF2BE5-7E21-D03C-3C61-A3FC92C90A87}"/>
              </a:ext>
            </a:extLst>
          </p:cNvPr>
          <p:cNvSpPr/>
          <p:nvPr/>
        </p:nvSpPr>
        <p:spPr>
          <a:xfrm>
            <a:off x="2876449" y="3986999"/>
            <a:ext cx="6669098" cy="9451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2200"/>
              </a:lnSpc>
            </a:pPr>
            <a:r>
              <a:rPr lang="he-IL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אם אלמד </a:t>
            </a:r>
            <a:b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בשמחה, </a:t>
            </a:r>
            <a:b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אבין יותר</a:t>
            </a:r>
            <a:endParaRPr lang="he-IL" sz="2400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sp>
        <p:nvSpPr>
          <p:cNvPr id="17" name="מלבן 16">
            <a:extLst>
              <a:ext uri="{FF2B5EF4-FFF2-40B4-BE49-F238E27FC236}">
                <a16:creationId xmlns:a16="http://schemas.microsoft.com/office/drawing/2014/main" id="{C8DF6223-7823-9627-D097-25167F78FAEB}"/>
              </a:ext>
            </a:extLst>
          </p:cNvPr>
          <p:cNvSpPr/>
          <p:nvPr/>
        </p:nvSpPr>
        <p:spPr>
          <a:xfrm>
            <a:off x="1070069" y="3993265"/>
            <a:ext cx="6669098" cy="15093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2200"/>
              </a:lnSpc>
            </a:pPr>
            <a:r>
              <a:rPr lang="he-IL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אני צריך </a:t>
            </a:r>
            <a:b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להנמיך ציפיות </a:t>
            </a:r>
            <a:b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ולא להתאמץ </a:t>
            </a:r>
            <a:b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מדי.</a:t>
            </a:r>
          </a:p>
          <a:p>
            <a:pPr algn="ctr">
              <a:lnSpc>
                <a:spcPts val="2200"/>
              </a:lnSpc>
            </a:pPr>
            <a:endParaRPr lang="he-IL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 Monopoly Heb" pitchFamily="50" charset="-79"/>
              <a:cs typeface="Fb Monopoly Heb" pitchFamily="50" charset="-79"/>
            </a:endParaRPr>
          </a:p>
        </p:txBody>
      </p:sp>
      <p:sp>
        <p:nvSpPr>
          <p:cNvPr id="18" name="אליפסה 17">
            <a:extLst>
              <a:ext uri="{FF2B5EF4-FFF2-40B4-BE49-F238E27FC236}">
                <a16:creationId xmlns:a16="http://schemas.microsoft.com/office/drawing/2014/main" id="{D349CCE4-19AB-28D4-0675-8F8C9D0D0590}"/>
              </a:ext>
            </a:extLst>
          </p:cNvPr>
          <p:cNvSpPr/>
          <p:nvPr/>
        </p:nvSpPr>
        <p:spPr>
          <a:xfrm>
            <a:off x="1203990" y="1368424"/>
            <a:ext cx="1905966" cy="1905966"/>
          </a:xfrm>
          <a:prstGeom prst="ellipse">
            <a:avLst/>
          </a:prstGeom>
          <a:gradFill flip="none" rotWithShape="1">
            <a:gsLst>
              <a:gs pos="0">
                <a:srgbClr val="E6AD2E">
                  <a:shade val="30000"/>
                  <a:satMod val="115000"/>
                </a:srgbClr>
              </a:gs>
              <a:gs pos="50000">
                <a:srgbClr val="E6AD2E">
                  <a:shade val="67500"/>
                  <a:satMod val="115000"/>
                </a:srgbClr>
              </a:gs>
              <a:gs pos="100000">
                <a:srgbClr val="E6AD2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4" name="תמונה 13">
            <a:extLst>
              <a:ext uri="{FF2B5EF4-FFF2-40B4-BE49-F238E27FC236}">
                <a16:creationId xmlns:a16="http://schemas.microsoft.com/office/drawing/2014/main" id="{179B36C0-FA29-CBC1-5977-F46C755C9F9A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77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5D910-AAC3-C2DF-A8E5-42AE81D58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30FB3CAF-C1D0-3CC2-9249-D6F4167C6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FC1519EA-2BBE-5A7D-1A6C-B48F54D7EE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AB2282D4-11F9-9A1B-F2C4-BF7B65B8CBE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>
            <a:off x="-613458" y="5069414"/>
            <a:ext cx="12998369" cy="1286326"/>
          </a:xfrm>
          <a:prstGeom prst="rect">
            <a:avLst/>
          </a:prstGeom>
        </p:spPr>
      </p:pic>
      <p:sp>
        <p:nvSpPr>
          <p:cNvPr id="11" name="אליפסה 10">
            <a:extLst>
              <a:ext uri="{FF2B5EF4-FFF2-40B4-BE49-F238E27FC236}">
                <a16:creationId xmlns:a16="http://schemas.microsoft.com/office/drawing/2014/main" id="{8C64ECCE-2C8D-6AF2-EA82-E9F2F52D4A10}"/>
              </a:ext>
            </a:extLst>
          </p:cNvPr>
          <p:cNvSpPr/>
          <p:nvPr/>
        </p:nvSpPr>
        <p:spPr>
          <a:xfrm>
            <a:off x="2696809" y="-1613749"/>
            <a:ext cx="6837874" cy="6837874"/>
          </a:xfrm>
          <a:prstGeom prst="ellipse">
            <a:avLst/>
          </a:prstGeom>
          <a:solidFill>
            <a:srgbClr val="FFFFEF">
              <a:alpha val="23000"/>
            </a:srgbClr>
          </a:solidFill>
          <a:effectLst>
            <a:softEdge rad="1270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D684AA58-3C38-51CC-8045-1305F5014AB5}"/>
              </a:ext>
            </a:extLst>
          </p:cNvPr>
          <p:cNvSpPr/>
          <p:nvPr/>
        </p:nvSpPr>
        <p:spPr>
          <a:xfrm>
            <a:off x="1893566" y="3689416"/>
            <a:ext cx="8404865" cy="26673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000"/>
              </a:lnSpc>
            </a:pPr>
            <a:br>
              <a:rPr lang="en-US" sz="32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6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לחיים!</a:t>
            </a:r>
            <a:br>
              <a:rPr lang="en-US" sz="44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שנזכה לשנה מלאה</a:t>
            </a:r>
            <a:br>
              <a:rPr lang="en-US" sz="3600" b="1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3600" b="1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בהתוועדויות נוספות בחיות ובשמחה.</a:t>
            </a:r>
            <a:r>
              <a:rPr lang="he-IL" sz="48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 </a:t>
            </a:r>
            <a:br>
              <a:rPr lang="en-US" sz="3600" b="1" dirty="0">
                <a:ln w="0"/>
                <a:solidFill>
                  <a:srgbClr val="E6AD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endParaRPr lang="he-IL" sz="36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D776C1B0-EF45-C872-7CD9-24A1245C95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37" y="926047"/>
            <a:ext cx="4227525" cy="2818350"/>
          </a:xfrm>
          <a:prstGeom prst="rect">
            <a:avLst/>
          </a:prstGeom>
        </p:spPr>
      </p:pic>
      <p:grpSp>
        <p:nvGrpSpPr>
          <p:cNvPr id="6" name="קבוצה 5">
            <a:extLst>
              <a:ext uri="{FF2B5EF4-FFF2-40B4-BE49-F238E27FC236}">
                <a16:creationId xmlns:a16="http://schemas.microsoft.com/office/drawing/2014/main" id="{4A5F93CB-90EB-3717-351B-15BF0465B31D}"/>
              </a:ext>
            </a:extLst>
          </p:cNvPr>
          <p:cNvGrpSpPr/>
          <p:nvPr/>
        </p:nvGrpSpPr>
        <p:grpSpPr>
          <a:xfrm>
            <a:off x="-1475264" y="3188229"/>
            <a:ext cx="3770452" cy="1735209"/>
            <a:chOff x="-1149273" y="4274116"/>
            <a:chExt cx="3980312" cy="1801871"/>
          </a:xfrm>
        </p:grpSpPr>
        <p:sp>
          <p:nvSpPr>
            <p:cNvPr id="8" name="מלבן: פינות מעוגלות 7">
              <a:hlinkClick r:id="rId6" action="ppaction://hlinksldjump"/>
              <a:extLst>
                <a:ext uri="{FF2B5EF4-FFF2-40B4-BE49-F238E27FC236}">
                  <a16:creationId xmlns:a16="http://schemas.microsoft.com/office/drawing/2014/main" id="{9CF89888-39FD-3412-9097-A2107A8F2582}"/>
                </a:ext>
              </a:extLst>
            </p:cNvPr>
            <p:cNvSpPr/>
            <p:nvPr/>
          </p:nvSpPr>
          <p:spPr>
            <a:xfrm>
              <a:off x="-1149273" y="4730747"/>
              <a:ext cx="3980312" cy="13452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E6AD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תיבת טקסט 9">
              <a:hlinkClick r:id="rId6" action="ppaction://hlinksldjump"/>
              <a:extLst>
                <a:ext uri="{FF2B5EF4-FFF2-40B4-BE49-F238E27FC236}">
                  <a16:creationId xmlns:a16="http://schemas.microsoft.com/office/drawing/2014/main" id="{6C82B524-E44B-E9F1-CCE2-DA2842ABE01D}"/>
                </a:ext>
              </a:extLst>
            </p:cNvPr>
            <p:cNvSpPr txBox="1"/>
            <p:nvPr/>
          </p:nvSpPr>
          <p:spPr>
            <a:xfrm>
              <a:off x="277737" y="5150207"/>
              <a:ext cx="2427828" cy="7044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he-IL" dirty="0">
                  <a:ln w="0"/>
                  <a:solidFill>
                    <a:srgbClr val="583496"/>
                  </a:solidFill>
                  <a:latin typeface="Fb Monopoly Heb" pitchFamily="50" charset="-79"/>
                  <a:cs typeface="Fb Monopoly Heb" pitchFamily="50" charset="-79"/>
                </a:rPr>
                <a:t>חזרה לעמוד </a:t>
              </a:r>
              <a:br>
                <a:rPr lang="en-US" sz="24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</a:br>
              <a:r>
                <a:rPr lang="he-IL" sz="24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  <a:t>ההתוועדות</a:t>
              </a:r>
            </a:p>
          </p:txBody>
        </p:sp>
        <p:pic>
          <p:nvPicPr>
            <p:cNvPr id="12" name="תמונה 11">
              <a:hlinkClick r:id="rId6" action="ppaction://hlinksldjump"/>
              <a:extLst>
                <a:ext uri="{FF2B5EF4-FFF2-40B4-BE49-F238E27FC236}">
                  <a16:creationId xmlns:a16="http://schemas.microsoft.com/office/drawing/2014/main" id="{988FD2C0-4623-12BB-E049-21E9AC1D4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720" y="4274116"/>
              <a:ext cx="1746412" cy="982356"/>
            </a:xfrm>
            <a:prstGeom prst="rect">
              <a:avLst/>
            </a:prstGeom>
          </p:spPr>
        </p:pic>
      </p:grp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004AC90F-D4EF-368B-3790-D14FC66804A1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53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6E151-C0BD-D56E-E04E-CBA702DE0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EFDFD29E-3A88-94E5-860A-1EB04E1DB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מלבן 12">
            <a:extLst>
              <a:ext uri="{FF2B5EF4-FFF2-40B4-BE49-F238E27FC236}">
                <a16:creationId xmlns:a16="http://schemas.microsoft.com/office/drawing/2014/main" id="{D5C92D24-1C0D-5443-D250-6EF0C32E1D3D}"/>
              </a:ext>
            </a:extLst>
          </p:cNvPr>
          <p:cNvSpPr/>
          <p:nvPr/>
        </p:nvSpPr>
        <p:spPr>
          <a:xfrm rot="16724110">
            <a:off x="3079791" y="1551474"/>
            <a:ext cx="12192000" cy="6951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1" name="תמונה 20">
            <a:extLst>
              <a:ext uri="{FF2B5EF4-FFF2-40B4-BE49-F238E27FC236}">
                <a16:creationId xmlns:a16="http://schemas.microsoft.com/office/drawing/2014/main" id="{9A71E0A6-0644-8AB3-DD67-91A89A11B04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 rot="151027">
            <a:off x="6006477" y="4292841"/>
            <a:ext cx="5300186" cy="1095372"/>
          </a:xfrm>
          <a:prstGeom prst="rect">
            <a:avLst/>
          </a:prstGeom>
        </p:spPr>
      </p:pic>
      <p:pic>
        <p:nvPicPr>
          <p:cNvPr id="23" name="תמונה 22">
            <a:extLst>
              <a:ext uri="{FF2B5EF4-FFF2-40B4-BE49-F238E27FC236}">
                <a16:creationId xmlns:a16="http://schemas.microsoft.com/office/drawing/2014/main" id="{1526F07C-4553-154A-0E54-309F190E61D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 rot="151027">
            <a:off x="8336454" y="3982557"/>
            <a:ext cx="2382402" cy="875974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DD6F20B6-7B39-7C15-4B1F-E98EAB4762A1}"/>
              </a:ext>
            </a:extLst>
          </p:cNvPr>
          <p:cNvSpPr txBox="1"/>
          <p:nvPr/>
        </p:nvSpPr>
        <p:spPr>
          <a:xfrm>
            <a:off x="5122000" y="785835"/>
            <a:ext cx="6186668" cy="3082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he-IL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  <a:t>ב12 הימים </a:t>
            </a:r>
            <a:r>
              <a:rPr lang="he-IL" sz="2600" dirty="0" err="1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  <a:t>שמח"י</a:t>
            </a:r>
            <a:r>
              <a:rPr lang="he-IL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  <a:t> אלול </a:t>
            </a:r>
            <a:br>
              <a:rPr lang="en-US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</a:br>
            <a:r>
              <a:rPr lang="he-IL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  <a:t>ועד ראש השנה, </a:t>
            </a:r>
            <a:br>
              <a:rPr lang="en-US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</a:br>
            <a:r>
              <a:rPr lang="he-IL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  <a:t>נערוך </a:t>
            </a:r>
            <a:r>
              <a:rPr lang="he-IL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חשבון נפש,</a:t>
            </a:r>
            <a:br>
              <a:rPr lang="en-US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</a:br>
            <a:r>
              <a:rPr lang="he-IL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  <a:t>ונראה איך נוכל </a:t>
            </a:r>
            <a:br>
              <a:rPr lang="en-US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</a:br>
            <a:r>
              <a:rPr lang="he-IL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להוסיף בחיות </a:t>
            </a:r>
            <a:br>
              <a:rPr lang="en-US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</a:br>
            <a:r>
              <a:rPr lang="he-IL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  <a:t>בכל </a:t>
            </a:r>
            <a:r>
              <a:rPr lang="he-IL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שלושת העמודים-</a:t>
            </a:r>
            <a:br>
              <a:rPr lang="en-US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</a:br>
            <a:r>
              <a:rPr lang="he-IL" sz="2600" dirty="0">
                <a:ln w="0"/>
                <a:solidFill>
                  <a:srgbClr val="E6AD2E"/>
                </a:solidFill>
                <a:latin typeface="FbMonopolyHeb-Bold" pitchFamily="50" charset="-79"/>
                <a:cs typeface="FbMonopolyHeb-Bold" pitchFamily="50" charset="-79"/>
              </a:rPr>
              <a:t>תורה, עבודה (תפילה) </a:t>
            </a:r>
            <a:br>
              <a:rPr lang="en-US" sz="2600" dirty="0">
                <a:ln w="0"/>
                <a:solidFill>
                  <a:srgbClr val="E6AD2E"/>
                </a:solidFill>
                <a:latin typeface="FbMonopolyHeb-Bold" pitchFamily="50" charset="-79"/>
                <a:cs typeface="FbMonopolyHeb-Bold" pitchFamily="50" charset="-79"/>
              </a:rPr>
            </a:br>
            <a:r>
              <a:rPr lang="he-IL" sz="2600" dirty="0">
                <a:ln w="0"/>
                <a:solidFill>
                  <a:srgbClr val="E6AD2E"/>
                </a:solidFill>
                <a:latin typeface="FbMonopolyHeb-Bold" pitchFamily="50" charset="-79"/>
                <a:cs typeface="FbMonopolyHeb-Bold" pitchFamily="50" charset="-79"/>
              </a:rPr>
              <a:t>וגמילות חסדים,</a:t>
            </a:r>
          </a:p>
        </p:txBody>
      </p:sp>
      <p:sp>
        <p:nvSpPr>
          <p:cNvPr id="17" name="תיבת טקסט 16">
            <a:extLst>
              <a:ext uri="{FF2B5EF4-FFF2-40B4-BE49-F238E27FC236}">
                <a16:creationId xmlns:a16="http://schemas.microsoft.com/office/drawing/2014/main" id="{349956DE-4BBD-E653-1098-9FF9D4595A81}"/>
              </a:ext>
            </a:extLst>
          </p:cNvPr>
          <p:cNvSpPr txBox="1"/>
          <p:nvPr/>
        </p:nvSpPr>
        <p:spPr>
          <a:xfrm>
            <a:off x="7454526" y="4147249"/>
            <a:ext cx="2863537" cy="843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he-IL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  <a:t>בעזרת </a:t>
            </a:r>
            <a:br>
              <a:rPr lang="en-US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 Monopoly Heb" pitchFamily="50" charset="-79"/>
                <a:cs typeface="Fb Monopoly Heb" pitchFamily="50" charset="-79"/>
              </a:rPr>
            </a:br>
            <a:r>
              <a:rPr lang="he-IL" sz="2600" dirty="0">
                <a:ln w="0"/>
                <a:gradFill flip="none" rotWithShape="1">
                  <a:gsLst>
                    <a:gs pos="0">
                      <a:srgbClr val="583496">
                        <a:shade val="30000"/>
                        <a:satMod val="115000"/>
                      </a:srgbClr>
                    </a:gs>
                    <a:gs pos="50000">
                      <a:srgbClr val="583496">
                        <a:shade val="67500"/>
                        <a:satMod val="115000"/>
                      </a:srgbClr>
                    </a:gs>
                    <a:gs pos="100000">
                      <a:srgbClr val="583496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FbMonopolyHeb-Bold" pitchFamily="50" charset="-79"/>
                <a:cs typeface="FbMonopolyHeb-Bold" pitchFamily="50" charset="-79"/>
              </a:rPr>
              <a:t>כרטיסים אישיים.</a:t>
            </a:r>
            <a:endParaRPr lang="he-IL" sz="2600" dirty="0">
              <a:ln w="0"/>
              <a:solidFill>
                <a:srgbClr val="E6AD2E"/>
              </a:solidFill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19" name="תמונה 18">
            <a:extLst>
              <a:ext uri="{FF2B5EF4-FFF2-40B4-BE49-F238E27FC236}">
                <a16:creationId xmlns:a16="http://schemas.microsoft.com/office/drawing/2014/main" id="{5B3B4582-B3F3-6EB2-BE75-FEC474776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5448" y="680555"/>
            <a:ext cx="4131596" cy="2934522"/>
          </a:xfrm>
          <a:prstGeom prst="rect">
            <a:avLst/>
          </a:prstGeom>
          <a:ln>
            <a:noFill/>
          </a:ln>
          <a:effectLst>
            <a:outerShdw blurRad="330200" dist="139700" dir="2700000" algn="tl" rotWithShape="0">
              <a:srgbClr val="333333">
                <a:alpha val="17000"/>
              </a:srgbClr>
            </a:outerShdw>
          </a:effectLst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4FD230DD-60E4-905B-6340-D9F8F3DBD4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29759">
            <a:off x="1128424" y="2824171"/>
            <a:ext cx="4839636" cy="3448734"/>
          </a:xfrm>
          <a:prstGeom prst="rect">
            <a:avLst/>
          </a:prstGeom>
          <a:ln>
            <a:noFill/>
          </a:ln>
          <a:effectLst>
            <a:outerShdw blurRad="330200" dist="139700" dir="2700000" algn="tl" rotWithShape="0">
              <a:srgbClr val="333333">
                <a:alpha val="17000"/>
              </a:srgbClr>
            </a:outerShdw>
          </a:effectLst>
        </p:spPr>
      </p:pic>
      <p:pic>
        <p:nvPicPr>
          <p:cNvPr id="25" name="תמונה 24">
            <a:extLst>
              <a:ext uri="{FF2B5EF4-FFF2-40B4-BE49-F238E27FC236}">
                <a16:creationId xmlns:a16="http://schemas.microsoft.com/office/drawing/2014/main" id="{245EFEDE-D449-B01B-F5E3-052C1004CA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474" y="3868089"/>
            <a:ext cx="4587266" cy="3058176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32DEED60-1C22-880D-5CC8-75E008A81AA2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33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36804-AA61-73E7-DB77-D2C7F37F2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B52BAEDA-ADD0-C32A-0766-A1A6F42D3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תמונה 24">
            <a:extLst>
              <a:ext uri="{FF2B5EF4-FFF2-40B4-BE49-F238E27FC236}">
                <a16:creationId xmlns:a16="http://schemas.microsoft.com/office/drawing/2014/main" id="{543F640B-6775-F5CB-B4B8-7C0545C7A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010" y="4034498"/>
            <a:ext cx="4587266" cy="3058176"/>
          </a:xfrm>
          <a:prstGeom prst="rect">
            <a:avLst/>
          </a:prstGeom>
        </p:spPr>
      </p:pic>
      <p:sp>
        <p:nvSpPr>
          <p:cNvPr id="13" name="מלבן 12">
            <a:extLst>
              <a:ext uri="{FF2B5EF4-FFF2-40B4-BE49-F238E27FC236}">
                <a16:creationId xmlns:a16="http://schemas.microsoft.com/office/drawing/2014/main" id="{7EF418DE-E520-12E6-1C47-CB76CB38DA71}"/>
              </a:ext>
            </a:extLst>
          </p:cNvPr>
          <p:cNvSpPr/>
          <p:nvPr/>
        </p:nvSpPr>
        <p:spPr>
          <a:xfrm rot="16724110">
            <a:off x="3079791" y="1551474"/>
            <a:ext cx="12192000" cy="6951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881C0EB8-4BD5-8764-0A08-80950896AA71}"/>
              </a:ext>
            </a:extLst>
          </p:cNvPr>
          <p:cNvSpPr txBox="1"/>
          <p:nvPr/>
        </p:nvSpPr>
        <p:spPr>
          <a:xfrm>
            <a:off x="-1522632" y="1903529"/>
            <a:ext cx="6186668" cy="2330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he-IL" sz="2600" dirty="0">
                <a:ln w="0"/>
                <a:solidFill>
                  <a:schemeClr val="bg1"/>
                </a:solidFill>
                <a:latin typeface="Fb Monopoly Heb" pitchFamily="50" charset="-79"/>
                <a:cs typeface="Fb Monopoly Heb" pitchFamily="50" charset="-79"/>
              </a:rPr>
              <a:t>הקיפו בכל יום, </a:t>
            </a:r>
            <a:br>
              <a:rPr lang="en-US" sz="2600" dirty="0">
                <a:ln w="0"/>
                <a:solidFill>
                  <a:schemeClr val="bg1"/>
                </a:solidFill>
                <a:latin typeface="Fb Monopoly Heb" pitchFamily="50" charset="-79"/>
                <a:cs typeface="Fb Monopoly Heb" pitchFamily="50" charset="-79"/>
              </a:rPr>
            </a:br>
            <a:r>
              <a:rPr lang="he-IL" sz="2600" dirty="0">
                <a:ln w="0"/>
                <a:solidFill>
                  <a:schemeClr val="bg1"/>
                </a:solidFill>
                <a:latin typeface="Fb Monopoly Heb" pitchFamily="50" charset="-79"/>
                <a:cs typeface="Fb Monopoly Heb" pitchFamily="50" charset="-79"/>
              </a:rPr>
              <a:t>באיזה </a:t>
            </a:r>
            <a:r>
              <a:rPr lang="he-IL" sz="2600" dirty="0">
                <a:ln w="0"/>
                <a:solidFill>
                  <a:schemeClr val="bg1"/>
                </a:solidFill>
                <a:latin typeface="FbMonopolyHeb-Bold" pitchFamily="50" charset="-79"/>
                <a:cs typeface="FbMonopolyHeb-Bold" pitchFamily="50" charset="-79"/>
              </a:rPr>
              <a:t>משלושת העמודים</a:t>
            </a:r>
          </a:p>
          <a:p>
            <a:pPr>
              <a:lnSpc>
                <a:spcPts val="2900"/>
              </a:lnSpc>
            </a:pPr>
            <a:r>
              <a:rPr lang="he-IL" sz="2600" dirty="0">
                <a:ln w="0"/>
                <a:solidFill>
                  <a:schemeClr val="bg1"/>
                </a:solidFill>
                <a:latin typeface="Fb Monopoly Heb" pitchFamily="50" charset="-79"/>
                <a:cs typeface="Fb Monopoly Heb" pitchFamily="50" charset="-79"/>
              </a:rPr>
              <a:t>בחרתם להוסיף היום </a:t>
            </a:r>
            <a:br>
              <a:rPr lang="en-US" sz="2600" dirty="0">
                <a:ln w="0"/>
                <a:solidFill>
                  <a:schemeClr val="bg1"/>
                </a:solidFill>
                <a:latin typeface="Fb Monopoly Heb" pitchFamily="50" charset="-79"/>
                <a:cs typeface="Fb Monopoly Heb" pitchFamily="50" charset="-79"/>
              </a:rPr>
            </a:br>
            <a:r>
              <a:rPr lang="he-IL" sz="2600" dirty="0">
                <a:ln w="0"/>
                <a:solidFill>
                  <a:schemeClr val="bg1"/>
                </a:solidFill>
                <a:latin typeface="FbMonopolyHeb-Bold" pitchFamily="50" charset="-79"/>
                <a:cs typeface="FbMonopolyHeb-Bold" pitchFamily="50" charset="-79"/>
              </a:rPr>
              <a:t>מתוך חיות.</a:t>
            </a:r>
            <a:br>
              <a:rPr lang="en-US" sz="2600" dirty="0">
                <a:ln w="0"/>
                <a:solidFill>
                  <a:schemeClr val="bg1"/>
                </a:solidFill>
                <a:latin typeface="Fb Monopoly Heb" pitchFamily="50" charset="-79"/>
                <a:cs typeface="Fb Monopoly Heb" pitchFamily="50" charset="-79"/>
              </a:rPr>
            </a:br>
            <a:br>
              <a:rPr lang="en-US" sz="2600" dirty="0">
                <a:ln w="0"/>
                <a:solidFill>
                  <a:srgbClr val="E6AD2E"/>
                </a:solidFill>
                <a:latin typeface="Fb Monopoly Heb" pitchFamily="50" charset="-79"/>
                <a:cs typeface="Fb Monopoly Heb" pitchFamily="50" charset="-79"/>
              </a:rPr>
            </a:br>
            <a:r>
              <a:rPr lang="he-IL" sz="2600" dirty="0">
                <a:ln w="0"/>
                <a:solidFill>
                  <a:srgbClr val="E6AD2E"/>
                </a:solidFill>
                <a:latin typeface="Fb Monopoly Heb" pitchFamily="50" charset="-79"/>
                <a:cs typeface="Fb Monopoly Heb" pitchFamily="50" charset="-79"/>
              </a:rPr>
              <a:t>פרטו כיצד עשיתם זאת.</a:t>
            </a:r>
            <a:endParaRPr lang="he-IL" sz="2600" dirty="0">
              <a:ln w="0"/>
              <a:solidFill>
                <a:srgbClr val="E6AD2E"/>
              </a:solidFill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15" name="תמונה 14">
            <a:extLst>
              <a:ext uri="{FF2B5EF4-FFF2-40B4-BE49-F238E27FC236}">
                <a16:creationId xmlns:a16="http://schemas.microsoft.com/office/drawing/2014/main" id="{F0EAE45F-33B1-F5FC-7132-4808B32E5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6151" y="1093985"/>
            <a:ext cx="6158528" cy="4388578"/>
          </a:xfrm>
          <a:prstGeom prst="rect">
            <a:avLst/>
          </a:prstGeom>
          <a:ln>
            <a:noFill/>
          </a:ln>
          <a:effectLst>
            <a:outerShdw blurRad="330200" dist="139700" dir="2700000" algn="tl" rotWithShape="0">
              <a:srgbClr val="333333">
                <a:alpha val="17000"/>
              </a:srgbClr>
            </a:outerShdw>
          </a:effectLst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18253160-703D-BF99-2A9E-FC85E2711DD2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04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54071-E19E-31AD-4CB4-A671FB238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60CBA7AD-A8B8-7E22-A826-859DED5185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9CEF9EAC-B804-D531-D986-9CA4B4B14CD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A31F4A-3809-DD61-68DD-ECB564B9FB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430" y="0"/>
            <a:ext cx="5487139" cy="6858000"/>
          </a:xfrm>
          <a:prstGeom prst="rect">
            <a:avLst/>
          </a:prstGeom>
        </p:spPr>
      </p:pic>
      <p:pic>
        <p:nvPicPr>
          <p:cNvPr id="7" name="צלצול חי אלול">
            <a:hlinkClick r:id="" action="ppaction://media"/>
            <a:extLst>
              <a:ext uri="{FF2B5EF4-FFF2-40B4-BE49-F238E27FC236}">
                <a16:creationId xmlns:a16="http://schemas.microsoft.com/office/drawing/2014/main" id="{A63B1961-D47D-90A8-B03E-C151E66DD5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67183" y="5927725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314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1E5AD-6236-48AC-718E-E6A23F5E1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DC8F54BA-4BFC-F266-C74E-9CFDB2EED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95474409-DAAA-B05A-2A3F-0EFEDB5C8BB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14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675E0-FF04-B775-B753-56130E76E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13B6C12E-E333-81B4-8D63-A8B79C75D4D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תמונה 2">
            <a:hlinkClick r:id="rId3" action="ppaction://hlinksldjump"/>
            <a:extLst>
              <a:ext uri="{FF2B5EF4-FFF2-40B4-BE49-F238E27FC236}">
                <a16:creationId xmlns:a16="http://schemas.microsoft.com/office/drawing/2014/main" id="{1CBE7F32-AE06-8668-80F1-DDF49E073A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1" t="49812" r="58445"/>
          <a:stretch>
            <a:fillRect/>
          </a:stretch>
        </p:blipFill>
        <p:spPr>
          <a:xfrm>
            <a:off x="3980696" y="3732823"/>
            <a:ext cx="1267342" cy="1705791"/>
          </a:xfrm>
          <a:prstGeom prst="rect">
            <a:avLst/>
          </a:prstGeom>
        </p:spPr>
      </p:pic>
      <p:pic>
        <p:nvPicPr>
          <p:cNvPr id="6" name="תמונה 5">
            <a:hlinkClick r:id="rId5" action="ppaction://hlinksldjump"/>
            <a:extLst>
              <a:ext uri="{FF2B5EF4-FFF2-40B4-BE49-F238E27FC236}">
                <a16:creationId xmlns:a16="http://schemas.microsoft.com/office/drawing/2014/main" id="{4F2C7BB1-371C-E25D-D394-4769E60867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03" t="49812" r="36623"/>
          <a:stretch>
            <a:fillRect/>
          </a:stretch>
        </p:blipFill>
        <p:spPr>
          <a:xfrm>
            <a:off x="5271934" y="3732822"/>
            <a:ext cx="1267342" cy="1705791"/>
          </a:xfrm>
          <a:prstGeom prst="rect">
            <a:avLst/>
          </a:prstGeom>
        </p:spPr>
      </p:pic>
      <p:pic>
        <p:nvPicPr>
          <p:cNvPr id="8" name="תמונה 7">
            <a:hlinkClick r:id="rId6" action="ppaction://hlinksldjump"/>
            <a:extLst>
              <a:ext uri="{FF2B5EF4-FFF2-40B4-BE49-F238E27FC236}">
                <a16:creationId xmlns:a16="http://schemas.microsoft.com/office/drawing/2014/main" id="{7BAA5CDC-ADAA-6BDB-8900-5096E846D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5" t="49812" r="13317"/>
          <a:stretch>
            <a:fillRect/>
          </a:stretch>
        </p:blipFill>
        <p:spPr>
          <a:xfrm>
            <a:off x="6585576" y="3767365"/>
            <a:ext cx="1284942" cy="1610926"/>
          </a:xfrm>
          <a:prstGeom prst="rect">
            <a:avLst/>
          </a:prstGeom>
        </p:spPr>
      </p:pic>
      <p:pic>
        <p:nvPicPr>
          <p:cNvPr id="10" name="תמונה 9">
            <a:hlinkClick r:id="rId7" action="ppaction://hlinksldjump"/>
            <a:extLst>
              <a:ext uri="{FF2B5EF4-FFF2-40B4-BE49-F238E27FC236}">
                <a16:creationId xmlns:a16="http://schemas.microsoft.com/office/drawing/2014/main" id="{877051FF-006B-9442-F3C7-29327E906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0" t="5259" r="59322" b="49059"/>
          <a:stretch>
            <a:fillRect/>
          </a:stretch>
        </p:blipFill>
        <p:spPr>
          <a:xfrm>
            <a:off x="4054694" y="2247189"/>
            <a:ext cx="1139253" cy="1532846"/>
          </a:xfrm>
          <a:prstGeom prst="rect">
            <a:avLst/>
          </a:prstGeom>
        </p:spPr>
      </p:pic>
      <p:pic>
        <p:nvPicPr>
          <p:cNvPr id="12" name="תמונה 11">
            <a:hlinkClick r:id="rId8" action="ppaction://hlinksldjump"/>
            <a:extLst>
              <a:ext uri="{FF2B5EF4-FFF2-40B4-BE49-F238E27FC236}">
                <a16:creationId xmlns:a16="http://schemas.microsoft.com/office/drawing/2014/main" id="{BDF48BBF-9467-FC44-D66F-4EA167A46C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7" t="3094" r="36017" b="49651"/>
          <a:stretch>
            <a:fillRect/>
          </a:stretch>
        </p:blipFill>
        <p:spPr>
          <a:xfrm>
            <a:off x="5306659" y="2169109"/>
            <a:ext cx="1282138" cy="1610926"/>
          </a:xfrm>
          <a:prstGeom prst="rect">
            <a:avLst/>
          </a:prstGeom>
        </p:spPr>
      </p:pic>
      <p:pic>
        <p:nvPicPr>
          <p:cNvPr id="14" name="תמונה 13">
            <a:hlinkClick r:id="rId9" action="ppaction://hlinksldjump"/>
            <a:extLst>
              <a:ext uri="{FF2B5EF4-FFF2-40B4-BE49-F238E27FC236}">
                <a16:creationId xmlns:a16="http://schemas.microsoft.com/office/drawing/2014/main" id="{45C4CCDC-1F80-9A14-0A48-7C37028C1C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2" t="3632" r="15950" b="49112"/>
          <a:stretch>
            <a:fillRect/>
          </a:stretch>
        </p:blipFill>
        <p:spPr>
          <a:xfrm>
            <a:off x="6588797" y="2169109"/>
            <a:ext cx="1157412" cy="1610926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14EB3232-E187-8F7E-70DF-7CB1E6C3216B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  <p:grpSp>
        <p:nvGrpSpPr>
          <p:cNvPr id="2" name="קבוצה 1">
            <a:extLst>
              <a:ext uri="{FF2B5EF4-FFF2-40B4-BE49-F238E27FC236}">
                <a16:creationId xmlns:a16="http://schemas.microsoft.com/office/drawing/2014/main" id="{F362190D-EED3-B095-FAF1-C0E7B4C3531D}"/>
              </a:ext>
            </a:extLst>
          </p:cNvPr>
          <p:cNvGrpSpPr/>
          <p:nvPr/>
        </p:nvGrpSpPr>
        <p:grpSpPr>
          <a:xfrm>
            <a:off x="-1270320" y="5025456"/>
            <a:ext cx="3770452" cy="1295472"/>
            <a:chOff x="-1149273" y="4730747"/>
            <a:chExt cx="3980312" cy="1345240"/>
          </a:xfrm>
        </p:grpSpPr>
        <p:sp>
          <p:nvSpPr>
            <p:cNvPr id="7" name="מלבן: פינות מעוגלות 6">
              <a:hlinkClick r:id="rId11" action="ppaction://hlinksldjump"/>
              <a:extLst>
                <a:ext uri="{FF2B5EF4-FFF2-40B4-BE49-F238E27FC236}">
                  <a16:creationId xmlns:a16="http://schemas.microsoft.com/office/drawing/2014/main" id="{8F896C0C-6ED9-A29A-72C2-752F2BF435C2}"/>
                </a:ext>
              </a:extLst>
            </p:cNvPr>
            <p:cNvSpPr/>
            <p:nvPr/>
          </p:nvSpPr>
          <p:spPr>
            <a:xfrm>
              <a:off x="-1149273" y="4730747"/>
              <a:ext cx="3980312" cy="13452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E6AD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" name="תיבת טקסט 8">
              <a:hlinkClick r:id="rId11" action="ppaction://hlinksldjump"/>
              <a:extLst>
                <a:ext uri="{FF2B5EF4-FFF2-40B4-BE49-F238E27FC236}">
                  <a16:creationId xmlns:a16="http://schemas.microsoft.com/office/drawing/2014/main" id="{8CA62ADB-D7F5-78D1-E286-A7905FAFDC6F}"/>
                </a:ext>
              </a:extLst>
            </p:cNvPr>
            <p:cNvSpPr txBox="1"/>
            <p:nvPr/>
          </p:nvSpPr>
          <p:spPr>
            <a:xfrm>
              <a:off x="191752" y="5285210"/>
              <a:ext cx="2427828" cy="6032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he-IL" sz="22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  <a:t>הוספה בחיות</a:t>
              </a:r>
              <a:br>
                <a:rPr lang="en-US" sz="22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</a:br>
              <a:r>
                <a:rPr lang="he-IL" sz="2200" dirty="0">
                  <a:ln w="0"/>
                  <a:solidFill>
                    <a:srgbClr val="583496"/>
                  </a:solidFill>
                  <a:latin typeface="Fb Monopoly Heb" pitchFamily="50" charset="-79"/>
                  <a:cs typeface="Fb Monopoly Heb" pitchFamily="50" charset="-79"/>
                </a:rPr>
                <a:t>עד ראש השנה</a:t>
              </a:r>
            </a:p>
          </p:txBody>
        </p:sp>
      </p:grpSp>
      <p:pic>
        <p:nvPicPr>
          <p:cNvPr id="15" name="תמונה 14">
            <a:hlinkClick r:id="rId11" action="ppaction://hlinksldjump"/>
            <a:extLst>
              <a:ext uri="{FF2B5EF4-FFF2-40B4-BE49-F238E27FC236}">
                <a16:creationId xmlns:a16="http://schemas.microsoft.com/office/drawing/2014/main" id="{171C3C2E-428C-951D-0886-EA3BBDE2CC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1446" y="4569675"/>
            <a:ext cx="1276429" cy="906601"/>
          </a:xfrm>
          <a:prstGeom prst="rect">
            <a:avLst/>
          </a:prstGeom>
          <a:ln>
            <a:noFill/>
          </a:ln>
          <a:effectLst>
            <a:outerShdw blurRad="330200" dist="139700" dir="2700000" algn="tl" rotWithShape="0">
              <a:srgbClr val="333333">
                <a:alpha val="1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7159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DB4F9-A048-6373-CA7E-99B939ED7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19436443-F4CF-6733-FE28-9E4E2BF85F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dragon-studio-dropping-a-coin-478359">
            <a:hlinkClick r:id="" action="ppaction://media"/>
            <a:extLst>
              <a:ext uri="{FF2B5EF4-FFF2-40B4-BE49-F238E27FC236}">
                <a16:creationId xmlns:a16="http://schemas.microsoft.com/office/drawing/2014/main" id="{2A6946B5-7C94-AAF3-EC8D-11C68F81B7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87633" y="2497581"/>
            <a:ext cx="1004728" cy="1004724"/>
          </a:xfrm>
          <a:prstGeom prst="rect">
            <a:avLst/>
          </a:prstGeom>
        </p:spPr>
      </p:pic>
      <p:sp>
        <p:nvSpPr>
          <p:cNvPr id="6" name="מלבן 5">
            <a:extLst>
              <a:ext uri="{FF2B5EF4-FFF2-40B4-BE49-F238E27FC236}">
                <a16:creationId xmlns:a16="http://schemas.microsoft.com/office/drawing/2014/main" id="{CD3D8C1C-D0D0-0650-FA9B-0375C2210C00}"/>
              </a:ext>
            </a:extLst>
          </p:cNvPr>
          <p:cNvSpPr/>
          <p:nvPr/>
        </p:nvSpPr>
        <p:spPr>
          <a:xfrm>
            <a:off x="8150602" y="3733799"/>
            <a:ext cx="3021981" cy="14350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>
              <a:lnSpc>
                <a:spcPts val="2600"/>
              </a:lnSpc>
            </a:pPr>
            <a:r>
              <a:rPr lang="he-IL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הקשיבו לצליל,</a:t>
            </a:r>
            <a:b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לאיזה שלב </a:t>
            </a:r>
            <a:b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בהתוועדות </a:t>
            </a:r>
            <a:b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הוא שייך?</a:t>
            </a:r>
            <a:endParaRPr lang="he-IL" sz="32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BB56EC43-F959-1889-53B7-CC16288353E8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88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F641C-82FD-6A95-9CEA-6426CB3A4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C6A17892-8776-4C6B-B007-195351ACD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תמונה 16">
            <a:extLst>
              <a:ext uri="{FF2B5EF4-FFF2-40B4-BE49-F238E27FC236}">
                <a16:creationId xmlns:a16="http://schemas.microsoft.com/office/drawing/2014/main" id="{63FDD687-B35D-73D9-650B-9223F00189A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63"/>
          <a:stretch>
            <a:fillRect/>
          </a:stretch>
        </p:blipFill>
        <p:spPr>
          <a:xfrm>
            <a:off x="2681938" y="3562006"/>
            <a:ext cx="6392141" cy="1536657"/>
          </a:xfrm>
          <a:prstGeom prst="rect">
            <a:avLst/>
          </a:prstGeom>
        </p:spPr>
      </p:pic>
      <p:pic>
        <p:nvPicPr>
          <p:cNvPr id="19" name="תמונה 18">
            <a:extLst>
              <a:ext uri="{FF2B5EF4-FFF2-40B4-BE49-F238E27FC236}">
                <a16:creationId xmlns:a16="http://schemas.microsoft.com/office/drawing/2014/main" id="{F8AE0A37-2630-4458-CED2-59777FAC1C9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4"/>
          <a:stretch>
            <a:fillRect/>
          </a:stretch>
        </p:blipFill>
        <p:spPr>
          <a:xfrm rot="151027">
            <a:off x="1283617" y="4355690"/>
            <a:ext cx="9295893" cy="1703541"/>
          </a:xfrm>
          <a:prstGeom prst="rect">
            <a:avLst/>
          </a:prstGeom>
        </p:spPr>
      </p:pic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F1679367-1378-256D-1F9D-8266E0E73525}"/>
              </a:ext>
            </a:extLst>
          </p:cNvPr>
          <p:cNvSpPr txBox="1"/>
          <p:nvPr/>
        </p:nvSpPr>
        <p:spPr>
          <a:xfrm>
            <a:off x="3875718" y="4192986"/>
            <a:ext cx="45446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3600" dirty="0">
                <a:ln w="0"/>
                <a:solidFill>
                  <a:schemeClr val="bg1"/>
                </a:solidFill>
                <a:latin typeface="Fb Monopoly Heb" pitchFamily="50" charset="-79"/>
                <a:cs typeface="Fb Monopoly Heb" pitchFamily="50" charset="-79"/>
              </a:rPr>
              <a:t>לכבוד חודש אלול</a:t>
            </a:r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23EB5A3E-B84F-38B6-8581-508CBA621B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529" y="0"/>
            <a:ext cx="3578942" cy="5368414"/>
          </a:xfrm>
          <a:prstGeom prst="rect">
            <a:avLst/>
          </a:prstGeom>
        </p:spPr>
      </p:pic>
      <p:sp>
        <p:nvSpPr>
          <p:cNvPr id="21" name="תיבת טקסט 20">
            <a:extLst>
              <a:ext uri="{FF2B5EF4-FFF2-40B4-BE49-F238E27FC236}">
                <a16:creationId xmlns:a16="http://schemas.microsoft.com/office/drawing/2014/main" id="{5E6E751E-A8DA-F10F-0355-212AAA1015AA}"/>
              </a:ext>
            </a:extLst>
          </p:cNvPr>
          <p:cNvSpPr txBox="1"/>
          <p:nvPr/>
        </p:nvSpPr>
        <p:spPr>
          <a:xfrm>
            <a:off x="3256093" y="4609339"/>
            <a:ext cx="57839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800" dirty="0">
                <a:ln w="0"/>
                <a:solidFill>
                  <a:srgbClr val="583496"/>
                </a:solidFill>
                <a:latin typeface="FbMonopolyHeb-Bold" pitchFamily="50" charset="-79"/>
                <a:cs typeface="FbMonopolyHeb-Bold" pitchFamily="50" charset="-79"/>
              </a:rPr>
              <a:t>נוסיף בנתינת צדקה</a:t>
            </a:r>
          </a:p>
        </p:txBody>
      </p:sp>
      <p:grpSp>
        <p:nvGrpSpPr>
          <p:cNvPr id="29" name="קבוצה 28">
            <a:extLst>
              <a:ext uri="{FF2B5EF4-FFF2-40B4-BE49-F238E27FC236}">
                <a16:creationId xmlns:a16="http://schemas.microsoft.com/office/drawing/2014/main" id="{7E05FC68-1BC2-F853-24C4-2DA96C0C6226}"/>
              </a:ext>
            </a:extLst>
          </p:cNvPr>
          <p:cNvGrpSpPr/>
          <p:nvPr/>
        </p:nvGrpSpPr>
        <p:grpSpPr>
          <a:xfrm>
            <a:off x="-1467090" y="4442840"/>
            <a:ext cx="3770452" cy="1735209"/>
            <a:chOff x="-1149273" y="4274116"/>
            <a:chExt cx="3980312" cy="1801871"/>
          </a:xfrm>
        </p:grpSpPr>
        <p:sp>
          <p:nvSpPr>
            <p:cNvPr id="30" name="מלבן: פינות מעוגלות 29">
              <a:hlinkClick r:id="rId5" action="ppaction://hlinksldjump"/>
              <a:extLst>
                <a:ext uri="{FF2B5EF4-FFF2-40B4-BE49-F238E27FC236}">
                  <a16:creationId xmlns:a16="http://schemas.microsoft.com/office/drawing/2014/main" id="{6A21AF83-B69A-88B3-8067-18F05995312D}"/>
                </a:ext>
              </a:extLst>
            </p:cNvPr>
            <p:cNvSpPr/>
            <p:nvPr/>
          </p:nvSpPr>
          <p:spPr>
            <a:xfrm>
              <a:off x="-1149273" y="4730747"/>
              <a:ext cx="3980312" cy="13452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E6AD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1" name="תיבת טקסט 30">
              <a:hlinkClick r:id="rId5" action="ppaction://hlinksldjump"/>
              <a:extLst>
                <a:ext uri="{FF2B5EF4-FFF2-40B4-BE49-F238E27FC236}">
                  <a16:creationId xmlns:a16="http://schemas.microsoft.com/office/drawing/2014/main" id="{D917BD03-C53F-D717-E836-7683512E1707}"/>
                </a:ext>
              </a:extLst>
            </p:cNvPr>
            <p:cNvSpPr txBox="1"/>
            <p:nvPr/>
          </p:nvSpPr>
          <p:spPr>
            <a:xfrm>
              <a:off x="277737" y="5150207"/>
              <a:ext cx="2427828" cy="7044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he-IL" dirty="0">
                  <a:ln w="0"/>
                  <a:solidFill>
                    <a:srgbClr val="583496"/>
                  </a:solidFill>
                  <a:latin typeface="Fb Monopoly Heb" pitchFamily="50" charset="-79"/>
                  <a:cs typeface="Fb Monopoly Heb" pitchFamily="50" charset="-79"/>
                </a:rPr>
                <a:t>חזרה לעמוד </a:t>
              </a:r>
              <a:br>
                <a:rPr lang="en-US" sz="24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</a:br>
              <a:r>
                <a:rPr lang="he-IL" sz="2400" dirty="0">
                  <a:ln w="0"/>
                  <a:solidFill>
                    <a:srgbClr val="583496"/>
                  </a:solidFill>
                  <a:latin typeface="FbMonopolyHeb-Bold" pitchFamily="50" charset="-79"/>
                  <a:cs typeface="FbMonopolyHeb-Bold" pitchFamily="50" charset="-79"/>
                </a:rPr>
                <a:t>ההתוועדות</a:t>
              </a:r>
            </a:p>
          </p:txBody>
        </p:sp>
        <p:pic>
          <p:nvPicPr>
            <p:cNvPr id="32" name="תמונה 31">
              <a:hlinkClick r:id="rId5" action="ppaction://hlinksldjump"/>
              <a:extLst>
                <a:ext uri="{FF2B5EF4-FFF2-40B4-BE49-F238E27FC236}">
                  <a16:creationId xmlns:a16="http://schemas.microsoft.com/office/drawing/2014/main" id="{77916487-5F51-F26F-AE8D-2427B7A49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720" y="4274116"/>
              <a:ext cx="1746412" cy="982356"/>
            </a:xfrm>
            <a:prstGeom prst="rect">
              <a:avLst/>
            </a:prstGeom>
          </p:spPr>
        </p:pic>
      </p:grpSp>
      <p:pic>
        <p:nvPicPr>
          <p:cNvPr id="3" name="תמונה 2">
            <a:extLst>
              <a:ext uri="{FF2B5EF4-FFF2-40B4-BE49-F238E27FC236}">
                <a16:creationId xmlns:a16="http://schemas.microsoft.com/office/drawing/2014/main" id="{879B65EB-00E7-5407-91AF-A68BE9AD65F3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29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53E5A-82BC-1556-5AE4-7B11BF59B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19A6625E-EEB5-3D1D-3D36-9E0122D60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3F770664-3E47-B39A-15C9-A3EB1006B5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54" t="44285" r="34788" b="9594"/>
          <a:stretch>
            <a:fillRect/>
          </a:stretch>
        </p:blipFill>
        <p:spPr>
          <a:xfrm>
            <a:off x="3838935" y="3282561"/>
            <a:ext cx="3835079" cy="2261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מלבן 12">
            <a:extLst>
              <a:ext uri="{FF2B5EF4-FFF2-40B4-BE49-F238E27FC236}">
                <a16:creationId xmlns:a16="http://schemas.microsoft.com/office/drawing/2014/main" id="{A5A862F0-EB2A-823B-6B4D-999801C66EFE}"/>
              </a:ext>
            </a:extLst>
          </p:cNvPr>
          <p:cNvSpPr/>
          <p:nvPr/>
        </p:nvSpPr>
        <p:spPr>
          <a:xfrm>
            <a:off x="8150602" y="3733799"/>
            <a:ext cx="2553904" cy="14350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>
              <a:lnSpc>
                <a:spcPts val="2600"/>
              </a:lnSpc>
            </a:pPr>
            <a:r>
              <a:rPr lang="he-IL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MonopolyHeb-Bold" pitchFamily="50" charset="-79"/>
                <a:cs typeface="FbMonopolyHeb-Bold" pitchFamily="50" charset="-79"/>
              </a:rPr>
              <a:t>מה בתמונה?</a:t>
            </a:r>
          </a:p>
          <a:p>
            <a:pPr algn="l">
              <a:lnSpc>
                <a:spcPts val="2600"/>
              </a:lnSpc>
            </a:pP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לאיזה שלב </a:t>
            </a:r>
            <a:b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בהתוועדות </a:t>
            </a:r>
            <a:b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</a:br>
            <a:r>
              <a:rPr lang="he-IL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b Monopoly Heb" pitchFamily="50" charset="-79"/>
                <a:cs typeface="Fb Monopoly Heb" pitchFamily="50" charset="-79"/>
              </a:rPr>
              <a:t>היא שייכת?</a:t>
            </a:r>
            <a:endParaRPr lang="he-IL" sz="3200" b="1" cap="none" spc="0" dirty="0">
              <a:ln w="0"/>
              <a:solidFill>
                <a:srgbClr val="E6AD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bMonopolyHeb-Bold" pitchFamily="50" charset="-79"/>
              <a:cs typeface="FbMonopolyHeb-Bold" pitchFamily="50" charset="-79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D287F36-93ED-10DF-2DE8-DCBAF2E1622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9" y="225144"/>
            <a:ext cx="1554585" cy="9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65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681</Words>
  <Application>Microsoft Office PowerPoint</Application>
  <PresentationFormat>מסך רחב</PresentationFormat>
  <Paragraphs>87</Paragraphs>
  <Slides>46</Slides>
  <Notes>1</Notes>
  <HiddenSlides>0</HiddenSlides>
  <MMClips>8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46</vt:i4>
      </vt:variant>
    </vt:vector>
  </HeadingPairs>
  <TitlesOfParts>
    <vt:vector size="52" baseType="lpstr">
      <vt:lpstr>FbMonopolyHeb-Bold</vt:lpstr>
      <vt:lpstr>Fb Monopoly Heb</vt:lpstr>
      <vt:lpstr>Arial</vt:lpstr>
      <vt:lpstr>Aptos</vt:lpstr>
      <vt:lpstr>Aptos Display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אלקי ונקרט</dc:creator>
  <cp:lastModifiedBy>אלקי ונקרט</cp:lastModifiedBy>
  <cp:revision>7</cp:revision>
  <dcterms:created xsi:type="dcterms:W3CDTF">2026-08-23T09:40:21Z</dcterms:created>
  <dcterms:modified xsi:type="dcterms:W3CDTF">2026-08-25T07:09:33Z</dcterms:modified>
</cp:coreProperties>
</file>