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4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embeddedFontLst>
    <p:embeddedFont>
      <p:font typeface="Frank Ruhl Libre" panose="00000500000000000000" pitchFamily="2" charset="-79"/>
      <p:regular r:id="rId37"/>
      <p:bold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" name="Google Shape;28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29" name="Google Shape;29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" name="Google Shape;35;p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36" name="Google Shape;36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salm_seph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psalm_seph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סרטון: https://drive.google.com/file/d/1Oo2aIa8ra_8I8oeppSlATn2suyasZjXM/view</a:t>
            </a:r>
            <a:endParaRPr/>
          </a:p>
        </p:txBody>
      </p:sp>
      <p:sp>
        <p:nvSpPr>
          <p:cNvPr id="45" name="Google Shape;45;psalm_seph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" name="Google Shape;51;p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52" name="Google Shape;52;p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" name="Google Shape;62;p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63" name="Google Shape;63;p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0" name="Google Shape;70;p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סרטון: https://drive.google.com/file/d/1HQlIgGA2Fs1uozjPqbkKPiLQM5MNpihj/view</a:t>
            </a:r>
            <a:endParaRPr/>
          </a:p>
        </p:txBody>
      </p:sp>
      <p:sp>
        <p:nvSpPr>
          <p:cNvPr id="71" name="Google Shape;71;p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6" name="Google Shape;76;p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77" name="Google Shape;77;p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4" name="Google Shape;84;p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85" name="Google Shape;85;p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1" name="Google Shape;91;p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סרטון: https://drive.google.com/file/d/1uf8Q-ESp99ADpATHGoHI0-HxIrfXyh4x/view</a:t>
            </a:r>
            <a:endParaRPr/>
          </a:p>
        </p:txBody>
      </p:sp>
      <p:sp>
        <p:nvSpPr>
          <p:cNvPr id="92" name="Google Shape;92;p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Google Shape;97;p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98" name="Google Shape;98;p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5" name="Google Shape;105;p1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106" name="Google Shape;106;p1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1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סרטון: https://drive.google.com/file/d/1fMCVkV1B5Wgd3HQQeq8vmuhzoGW7b4fO/view</a:t>
            </a:r>
            <a:endParaRPr/>
          </a:p>
        </p:txBody>
      </p:sp>
      <p:sp>
        <p:nvSpPr>
          <p:cNvPr id="113" name="Google Shape;113;p1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8" name="Google Shape;118;p1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119" name="Google Shape;119;p1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6" name="Google Shape;126;p1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127" name="Google Shape;127;p1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3" name="Google Shape;133;p1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134" name="Google Shape;134;p1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irls_orhaim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8" name="Google Shape;148;girls_orhaim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גרסת בנות.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סרטון: https://drive.google.com/file/d/13o6Zw_iLz1xv6RgZ9ut7Xk8gB5pNLxNt/view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girls_orhaim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irls_orhaim_question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4" name="Google Shape;154;girls_orhaim_question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155" name="Google Shape;155;girls_orhaim_question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irls_orhaim_delete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2" name="Google Shape;162;girls_orhaim_delete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163" name="Google Shape;163;girls_orhaim_delete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9" name="Google Shape;169;p1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גרסת בנות.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סרטון: https://drive.google.com/file/d/1Fr_1Sp5nqK-9dc0Szg8eeTjKEoyX1pi5/view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5" name="Google Shape;175;p1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176" name="Google Shape;176;p1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3" name="Google Shape;183;p1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184" name="Google Shape;184;p1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0" name="Google Shape;190;p1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191" name="Google Shape;191;p1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9" name="Google Shape;199;p2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סרטון: https://drive.google.com/file/d/1C-21WdhCSaW4hFS7bqTS7KxH0-peVnTY/view</a:t>
            </a:r>
            <a:endParaRPr/>
          </a:p>
        </p:txBody>
      </p:sp>
      <p:sp>
        <p:nvSpPr>
          <p:cNvPr id="200" name="Google Shape;200;p2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5" name="Google Shape;205;p2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206" name="Google Shape;206;p2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3" name="Google Shape;213;p2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214" name="Google Shape;214;p2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0" name="Google Shape;220;p2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221" name="Google Shape;221;p2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8" name="Google Shape;228;p2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21 · חשיפת הנושא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גיף שקוף של הסרת לוט סגול מעל הלוגו המקורי. תנועת הבד נשמרה מהסרטון המקורי והכיסוי הוקטן. מנגן פעם אחת ומסתיים בשקיפות מלאה.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6" name="Google Shape;236;p2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237" name="Google Shape;237;p2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anthem_he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anthem_he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גרסת בנות.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סרטון: https://drive.google.com/file/d/1i_jnmclXBIEXuahxjlV2V3HQemvLeBWK/view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anthem_he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maalin_boys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maalin_boys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252" name="Google Shape;252;maalin_boys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verses_intro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verses_intro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261" name="Google Shape;261;verses_intro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verses_video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verses_video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סרטון: https://drive.google.com/file/d/1oUsGtdhpM98uA9yfhKAcyPs8bpM8Psup/view</a:t>
            </a:r>
            <a:endParaRPr/>
          </a:p>
        </p:txBody>
      </p:sp>
      <p:sp>
        <p:nvSpPr>
          <p:cNvPr id="269" name="Google Shape;269;verses_video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verses_question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verses_question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275" name="Google Shape;275;verses_question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closing_boys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closing_boys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282" name="Google Shape;282;closing_boys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">
  <p:cSld name="Title and Two Column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lumn">
  <p:cSld name="Title and One Column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4.xml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2.jp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4.jp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7.jp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19.jp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22.jp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slide" Target="slide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slide" Target="slide30.xml"/><Relationship Id="rId5" Type="http://schemas.openxmlformats.org/officeDocument/2006/relationships/image" Target="../media/image28.jpg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33.jpg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47488" y="2579775"/>
            <a:ext cx="4961749" cy="248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/>
          <p:nvPr/>
        </p:nvSpPr>
        <p:spPr>
          <a:xfrm>
            <a:off x="2286000" y="2755955"/>
            <a:ext cx="7620000" cy="1346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76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פרק קכ״ה</a:t>
            </a:r>
            <a:endParaRPr sz="76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0" name="Google Shape;40;p9"/>
          <p:cNvSpPr/>
          <p:nvPr/>
        </p:nvSpPr>
        <p:spPr>
          <a:xfrm>
            <a:off x="1565750" y="2411250"/>
            <a:ext cx="9398100" cy="698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נפתח באמירת פרק התהילים של הרבי</a:t>
            </a:r>
            <a:endParaRPr sz="32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41" name="Google Shape;41;p9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53475" y="4013550"/>
            <a:ext cx="1222650" cy="122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10">
            <a:hlinkClick r:id="" action="ppaction://media"/>
          </p:cNvPr>
          <p:cNvPicPr preferRelativeResize="0"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10"/>
          <p:cNvSpPr txBox="1"/>
          <p:nvPr/>
        </p:nvSpPr>
        <p:spPr>
          <a:xfrm>
            <a:off x="10033000" y="6388100"/>
            <a:ext cx="1905000" cy="3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500" b="1" u="sng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להמשך הפעילות</a:t>
            </a:r>
            <a:endParaRPr sz="1500" b="1">
              <a:solidFill>
                <a:srgbClr val="FFFFFF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050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7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1"/>
          <p:cNvSpPr/>
          <p:nvPr/>
        </p:nvSpPr>
        <p:spPr>
          <a:xfrm>
            <a:off x="2736925" y="5367500"/>
            <a:ext cx="4191000" cy="6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7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דף פעילות</a:t>
            </a:r>
            <a:endParaRPr sz="27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56" name="Google Shape;56;p11"/>
          <p:cNvSpPr/>
          <p:nvPr/>
        </p:nvSpPr>
        <p:spPr>
          <a:xfrm>
            <a:off x="2095512" y="1739799"/>
            <a:ext cx="8001000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15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נוודא שלכל תלמידה יש:</a:t>
            </a:r>
            <a:endParaRPr sz="21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57" name="Google Shape;57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36925" y="2632518"/>
            <a:ext cx="4191000" cy="3143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70100" y="3214275"/>
            <a:ext cx="2132000" cy="19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1"/>
          <p:cNvSpPr txBox="1"/>
          <p:nvPr/>
        </p:nvSpPr>
        <p:spPr>
          <a:xfrm>
            <a:off x="6721048" y="5119310"/>
            <a:ext cx="26670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7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כלי כתיבה</a:t>
            </a:r>
            <a:endParaRPr sz="27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7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עיפרון או עט</a:t>
            </a:r>
            <a:endParaRPr sz="27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64825" y="2758425"/>
            <a:ext cx="2574000" cy="2413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96325" y="2758425"/>
            <a:ext cx="4138002" cy="2125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3">
            <a:hlinkClick r:id="" action="ppaction://media"/>
          </p:cNvPr>
          <p:cNvPicPr preferRelativeResize="0"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84" fill="hold"/>
                                        <p:tgtEl>
                                          <p:spTgt spid="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4"/>
          <p:cNvSpPr/>
          <p:nvPr/>
        </p:nvSpPr>
        <p:spPr>
          <a:xfrm>
            <a:off x="2095500" y="3438975"/>
            <a:ext cx="8001000" cy="1524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434343">
                <a:alpha val="5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0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איזו טענה</a:t>
            </a:r>
            <a:endParaRPr sz="60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0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נבטל ונמחק?</a:t>
            </a:r>
            <a:endParaRPr sz="60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81" name="Google Shape;8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3350" y="2156700"/>
            <a:ext cx="1304974" cy="1282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33181" y="1442961"/>
            <a:ext cx="6757838" cy="50683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6">
            <a:hlinkClick r:id="" action="ppaction://media"/>
          </p:cNvPr>
          <p:cNvPicPr preferRelativeResize="0"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84" fill="hold"/>
                                        <p:tgtEl>
                                          <p:spTgt spid="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7"/>
          <p:cNvSpPr/>
          <p:nvPr/>
        </p:nvSpPr>
        <p:spPr>
          <a:xfrm>
            <a:off x="2095500" y="3556100"/>
            <a:ext cx="8001000" cy="1524000"/>
          </a:xfrm>
          <a:prstGeom prst="rect">
            <a:avLst/>
          </a:prstGeom>
          <a:noFill/>
          <a:ln>
            <a:noFill/>
          </a:ln>
          <a:effectLst>
            <a:outerShdw blurRad="57150" dist="19050" dir="7200000" algn="bl" rotWithShape="0">
              <a:srgbClr val="666666">
                <a:alpha val="78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0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איזו טענה</a:t>
            </a:r>
            <a:endParaRPr sz="60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0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נבטל ונמחק?</a:t>
            </a:r>
            <a:endParaRPr sz="60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102" name="Google Shape;10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3350" y="2156700"/>
            <a:ext cx="1304974" cy="1282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33181" y="1442961"/>
            <a:ext cx="6757838" cy="50683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9">
            <a:hlinkClick r:id="" action="ppaction://media"/>
          </p:cNvPr>
          <p:cNvPicPr preferRelativeResize="0"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88" fill="hold"/>
                                        <p:tgtEl>
                                          <p:spTgt spid="1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0"/>
          <p:cNvSpPr/>
          <p:nvPr/>
        </p:nvSpPr>
        <p:spPr>
          <a:xfrm>
            <a:off x="2095500" y="3501975"/>
            <a:ext cx="8001000" cy="1524000"/>
          </a:xfrm>
          <a:prstGeom prst="rect">
            <a:avLst/>
          </a:prstGeom>
          <a:noFill/>
          <a:ln>
            <a:noFill/>
          </a:ln>
          <a:effectLst>
            <a:outerShdw blurRad="57150" dist="19050" dir="7200000" algn="bl" rotWithShape="0">
              <a:srgbClr val="434343">
                <a:alpha val="78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0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איזו טענה</a:t>
            </a:r>
            <a:endParaRPr sz="60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0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נבטל ונמחק?</a:t>
            </a:r>
            <a:endParaRPr sz="60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123" name="Google Shape;12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3350" y="2156700"/>
            <a:ext cx="1304974" cy="1282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33181" y="1442961"/>
            <a:ext cx="6757838" cy="50683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2"/>
          <p:cNvSpPr/>
          <p:nvPr/>
        </p:nvSpPr>
        <p:spPr>
          <a:xfrm>
            <a:off x="2163672" y="1831925"/>
            <a:ext cx="7620000" cy="1143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3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מצדיעות לתלמידות</a:t>
            </a:r>
            <a:endParaRPr sz="43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marL="0" marR="0" lvl="0" indent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3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ונותנות להן כוח!</a:t>
            </a:r>
            <a:endParaRPr sz="43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grpSp>
        <p:nvGrpSpPr>
          <p:cNvPr id="138" name="Google Shape;138;p22"/>
          <p:cNvGrpSpPr/>
          <p:nvPr/>
        </p:nvGrpSpPr>
        <p:grpSpPr>
          <a:xfrm>
            <a:off x="3022940" y="2820567"/>
            <a:ext cx="5852622" cy="2116676"/>
            <a:chOff x="3022940" y="2820567"/>
            <a:chExt cx="5852622" cy="2116676"/>
          </a:xfrm>
        </p:grpSpPr>
        <p:pic>
          <p:nvPicPr>
            <p:cNvPr id="139" name="Google Shape;139;p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022940" y="2820567"/>
              <a:ext cx="5852622" cy="21166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" name="Google Shape;140;p22"/>
            <p:cNvSpPr/>
            <p:nvPr/>
          </p:nvSpPr>
          <p:spPr>
            <a:xfrm>
              <a:off x="3095834" y="3350464"/>
              <a:ext cx="5715000" cy="101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2500">
                  <a:solidFill>
                    <a:srgbClr val="674932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מי שקמה מוקדם בבוקר</a:t>
              </a:r>
              <a:endParaRPr sz="2500">
                <a:latin typeface="Frank Ruhl Libre"/>
                <a:ea typeface="Frank Ruhl Libre"/>
                <a:cs typeface="Frank Ruhl Libre"/>
                <a:sym typeface="Frank Ruhl Libre"/>
              </a:endParaRPr>
            </a:p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2500">
                  <a:solidFill>
                    <a:srgbClr val="674932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כדי להגיע לבית הספר</a:t>
              </a:r>
              <a:endParaRPr sz="2500"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41" name="Google Shape;141;p22"/>
          <p:cNvGrpSpPr/>
          <p:nvPr/>
        </p:nvGrpSpPr>
        <p:grpSpPr>
          <a:xfrm>
            <a:off x="2349500" y="4375120"/>
            <a:ext cx="7493100" cy="2116676"/>
            <a:chOff x="2349500" y="4375120"/>
            <a:chExt cx="7493100" cy="2116676"/>
          </a:xfrm>
        </p:grpSpPr>
        <p:grpSp>
          <p:nvGrpSpPr>
            <p:cNvPr id="142" name="Google Shape;142;p22"/>
            <p:cNvGrpSpPr/>
            <p:nvPr/>
          </p:nvGrpSpPr>
          <p:grpSpPr>
            <a:xfrm>
              <a:off x="2349500" y="4823664"/>
              <a:ext cx="7493100" cy="1333500"/>
              <a:chOff x="2349500" y="4762500"/>
              <a:chExt cx="7493100" cy="1333500"/>
            </a:xfrm>
          </p:grpSpPr>
          <p:sp>
            <p:nvSpPr>
              <p:cNvPr id="143" name="Google Shape;143;p22"/>
              <p:cNvSpPr/>
              <p:nvPr/>
            </p:nvSpPr>
            <p:spPr>
              <a:xfrm>
                <a:off x="3238500" y="4876800"/>
                <a:ext cx="5715000" cy="1016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w-IL" sz="2500">
                    <a:solidFill>
                      <a:srgbClr val="674932"/>
                    </a:solidFill>
                    <a:latin typeface="Frank Ruhl Libre"/>
                    <a:ea typeface="Frank Ruhl Libre"/>
                    <a:cs typeface="Frank Ruhl Libre"/>
                    <a:sym typeface="Frank Ruhl Libre"/>
                  </a:rPr>
                  <a:t>מי שנוסעת מרחוק או הולכת הרבה ברגל</a:t>
                </a:r>
                <a:endParaRPr sz="2500"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  <a:p>
                <a:pPr marL="0" marR="0" lvl="0" indent="0" algn="ct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w-IL" sz="2500">
                    <a:solidFill>
                      <a:srgbClr val="674932"/>
                    </a:solidFill>
                    <a:latin typeface="Frank Ruhl Libre"/>
                    <a:ea typeface="Frank Ruhl Libre"/>
                    <a:cs typeface="Frank Ruhl Libre"/>
                    <a:sym typeface="Frank Ruhl Libre"/>
                  </a:rPr>
                  <a:t>כדי ללמוד תורה</a:t>
                </a:r>
                <a:endParaRPr sz="2500"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44" name="Google Shape;144;p22"/>
              <p:cNvSpPr/>
              <p:nvPr/>
            </p:nvSpPr>
            <p:spPr>
              <a:xfrm>
                <a:off x="2349500" y="4762500"/>
                <a:ext cx="7493100" cy="1333500"/>
              </a:xfrm>
              <a:prstGeom prst="roundRect">
                <a:avLst>
                  <a:gd name="adj" fmla="val 16667"/>
                </a:avLst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pic>
          <p:nvPicPr>
            <p:cNvPr id="145" name="Google Shape;145;p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043328" y="4375120"/>
              <a:ext cx="5852622" cy="211667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3">
            <a:hlinkClick r:id="" action="ppaction://media"/>
          </p:cNvPr>
          <p:cNvPicPr preferRelativeResize="0"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84" fill="hold"/>
                                        <p:tgtEl>
                                          <p:spTgt spid="1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4"/>
          <p:cNvSpPr/>
          <p:nvPr/>
        </p:nvSpPr>
        <p:spPr>
          <a:xfrm>
            <a:off x="2095500" y="3473450"/>
            <a:ext cx="8001000" cy="1524000"/>
          </a:xfrm>
          <a:prstGeom prst="rect">
            <a:avLst/>
          </a:prstGeom>
          <a:noFill/>
          <a:ln>
            <a:noFill/>
          </a:ln>
          <a:effectLst>
            <a:outerShdw blurRad="57150" dist="38100" dir="7200000" algn="bl" rotWithShape="0">
              <a:srgbClr val="666666">
                <a:alpha val="78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0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איזו טענה</a:t>
            </a:r>
            <a:endParaRPr sz="60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0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נבטל ונמחק?</a:t>
            </a:r>
            <a:endParaRPr sz="60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159" name="Google Shape;15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3350" y="2156700"/>
            <a:ext cx="1304974" cy="1282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33181" y="1442961"/>
            <a:ext cx="6757838" cy="50683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26">
            <a:hlinkClick r:id="" action="ppaction://media"/>
          </p:cNvPr>
          <p:cNvPicPr preferRelativeResize="0"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84" fill="hold"/>
                                        <p:tgtEl>
                                          <p:spTgt spid="1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7"/>
          <p:cNvSpPr/>
          <p:nvPr/>
        </p:nvSpPr>
        <p:spPr>
          <a:xfrm>
            <a:off x="2095500" y="3473450"/>
            <a:ext cx="8001000" cy="1524000"/>
          </a:xfrm>
          <a:prstGeom prst="rect">
            <a:avLst/>
          </a:prstGeom>
          <a:noFill/>
          <a:ln>
            <a:noFill/>
          </a:ln>
          <a:effectLst>
            <a:outerShdw blurRad="57150" dist="38100" dir="7200000" algn="bl" rotWithShape="0">
              <a:srgbClr val="666666">
                <a:alpha val="78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0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איזו טענה</a:t>
            </a:r>
            <a:endParaRPr sz="60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0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נבטל ונמחק?</a:t>
            </a:r>
            <a:endParaRPr sz="60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180" name="Google Shape;18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3350" y="2156700"/>
            <a:ext cx="1304974" cy="1282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33181" y="1442961"/>
            <a:ext cx="6757838" cy="50683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9"/>
          <p:cNvSpPr/>
          <p:nvPr/>
        </p:nvSpPr>
        <p:spPr>
          <a:xfrm>
            <a:off x="2428875" y="4365400"/>
            <a:ext cx="7524900" cy="14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500" b="1">
                <a:solidFill>
                  <a:srgbClr val="67493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ולאחריו, נמחק טענה נוספת</a:t>
            </a:r>
            <a:endParaRPr sz="3500" b="1"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500" b="1">
                <a:solidFill>
                  <a:srgbClr val="67493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של היצר הרע בדף המלווה</a:t>
            </a:r>
            <a:endParaRPr sz="3500" b="1"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195" name="Google Shape;195;p29"/>
          <p:cNvSpPr/>
          <p:nvPr/>
        </p:nvSpPr>
        <p:spPr>
          <a:xfrm>
            <a:off x="2095500" y="3276750"/>
            <a:ext cx="8001000" cy="10479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434343">
                <a:alpha val="5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200" b="1">
                <a:solidFill>
                  <a:srgbClr val="13173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נצפה בוידאו של הרבי</a:t>
            </a:r>
            <a:endParaRPr sz="6200" b="1">
              <a:solidFill>
                <a:srgbClr val="13173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196" name="Google Shape;19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60450" y="2005675"/>
            <a:ext cx="1271076" cy="1271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30">
            <a:hlinkClick r:id="" action="ppaction://media"/>
          </p:cNvPr>
          <p:cNvPicPr preferRelativeResize="0"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27" fill="hold"/>
                                        <p:tgtEl>
                                          <p:spTgt spid="2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02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1"/>
          <p:cNvSpPr/>
          <p:nvPr/>
        </p:nvSpPr>
        <p:spPr>
          <a:xfrm>
            <a:off x="2095500" y="3509425"/>
            <a:ext cx="8001000" cy="1524000"/>
          </a:xfrm>
          <a:prstGeom prst="rect">
            <a:avLst/>
          </a:prstGeom>
          <a:noFill/>
          <a:ln>
            <a:noFill/>
          </a:ln>
          <a:effectLst>
            <a:outerShdw blurRad="57150" dist="19050" dir="7200000" algn="bl" rotWithShape="0">
              <a:srgbClr val="434343">
                <a:alpha val="78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0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איזו טענה</a:t>
            </a:r>
            <a:endParaRPr sz="60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0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נבטל ונמחק?</a:t>
            </a:r>
            <a:endParaRPr sz="60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210" name="Google Shape;21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3350" y="2156700"/>
            <a:ext cx="1304974" cy="1282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33181" y="1442961"/>
            <a:ext cx="6757838" cy="50683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3"/>
          <p:cNvSpPr/>
          <p:nvPr/>
        </p:nvSpPr>
        <p:spPr>
          <a:xfrm>
            <a:off x="1990038" y="1577300"/>
            <a:ext cx="8001000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5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נקרא יחד את ההיגדים שנותרו</a:t>
            </a:r>
            <a:endParaRPr sz="19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225" name="Google Shape;22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3260" y="2301490"/>
            <a:ext cx="5538240" cy="4153680"/>
          </a:xfrm>
          <a:prstGeom prst="rect">
            <a:avLst/>
          </a:prstGeom>
          <a:noFill/>
          <a:ln>
            <a:noFill/>
          </a:ln>
          <a:effectLst>
            <a:outerShdw blurRad="128588" dist="57150" dir="18000000" algn="bl" rotWithShape="0">
              <a:srgbClr val="666666">
                <a:alpha val="80000"/>
              </a:srgbClr>
            </a:outerShdw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1500" y="2320230"/>
            <a:ext cx="3429000" cy="3884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Cloth GIF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50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5"/>
          <p:cNvSpPr txBox="1"/>
          <p:nvPr/>
        </p:nvSpPr>
        <p:spPr>
          <a:xfrm>
            <a:off x="2794050" y="3381625"/>
            <a:ext cx="6603900" cy="1841400"/>
          </a:xfrm>
          <a:prstGeom prst="rect">
            <a:avLst/>
          </a:prstGeom>
          <a:noFill/>
          <a:ln>
            <a:noFill/>
          </a:ln>
          <a:effectLst>
            <a:outerShdw blurRad="57150" dist="19050" dir="7200000" algn="bl" rotWithShape="0">
              <a:srgbClr val="434343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85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מוכנות לשיר יחד</a:t>
            </a:r>
            <a:endParaRPr sz="485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marL="0" lvl="0" indent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85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את ההמנון השנתי?</a:t>
            </a:r>
            <a:endParaRPr sz="485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241" name="Google Shape;241;p35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90725" y="2300375"/>
            <a:ext cx="1222650" cy="122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36">
            <a:hlinkClick r:id="" action="ppaction://media"/>
          </p:cNvPr>
          <p:cNvPicPr preferRelativeResize="0"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6"/>
          <p:cNvSpPr txBox="1"/>
          <p:nvPr/>
        </p:nvSpPr>
        <p:spPr>
          <a:xfrm>
            <a:off x="10033000" y="6388100"/>
            <a:ext cx="1905000" cy="3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500" b="1" u="sng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להמשך הפעילות</a:t>
            </a:r>
            <a:endParaRPr sz="1500" b="1">
              <a:solidFill>
                <a:srgbClr val="FFFFFF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209" fill="hold"/>
                                        <p:tgtEl>
                                          <p:spTgt spid="2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47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8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37"/>
          <p:cNvSpPr txBox="1"/>
          <p:nvPr/>
        </p:nvSpPr>
        <p:spPr>
          <a:xfrm>
            <a:off x="2794000" y="1422400"/>
            <a:ext cx="6603900" cy="8889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666666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6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מעלין בקודש</a:t>
            </a:r>
            <a:endParaRPr sz="56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256" name="Google Shape;256;p37"/>
          <p:cNvSpPr txBox="1"/>
          <p:nvPr/>
        </p:nvSpPr>
        <p:spPr>
          <a:xfrm>
            <a:off x="2349450" y="2189150"/>
            <a:ext cx="74931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 b="1">
                <a:solidFill>
                  <a:srgbClr val="67493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מבצע התנהגות ולמידה בשיעורי הקודש</a:t>
            </a:r>
            <a:endParaRPr sz="3600" b="1">
              <a:solidFill>
                <a:srgbClr val="67493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257" name="Google Shape;257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90900" y="2590800"/>
            <a:ext cx="5283202" cy="3962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8"/>
          <p:cNvSpPr txBox="1"/>
          <p:nvPr/>
        </p:nvSpPr>
        <p:spPr>
          <a:xfrm>
            <a:off x="2497438" y="4140800"/>
            <a:ext cx="73659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100" b="1">
                <a:solidFill>
                  <a:srgbClr val="67493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נאמר יחד את 12 הפסוקים ומאמרי חז״ל</a:t>
            </a:r>
            <a:endParaRPr sz="3100" b="1">
              <a:solidFill>
                <a:srgbClr val="67493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100" b="1">
                <a:solidFill>
                  <a:srgbClr val="67493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וננסה לזכור אלו פסוקים קשורים</a:t>
            </a:r>
            <a:endParaRPr sz="3100" b="1">
              <a:solidFill>
                <a:srgbClr val="67493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100" b="1">
                <a:solidFill>
                  <a:srgbClr val="67493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לנושא השנתי שלנו וכיצד</a:t>
            </a:r>
            <a:endParaRPr sz="3100" b="1">
              <a:solidFill>
                <a:srgbClr val="67493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265" name="Google Shape;265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14088" y="1845325"/>
            <a:ext cx="4159999" cy="207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39">
            <a:hlinkClick r:id="" action="ppaction://media"/>
          </p:cNvPr>
          <p:cNvPicPr preferRelativeResize="0"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703" fill="hold"/>
                                        <p:tgtEl>
                                          <p:spTgt spid="2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71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40"/>
          <p:cNvSpPr txBox="1"/>
          <p:nvPr/>
        </p:nvSpPr>
        <p:spPr>
          <a:xfrm>
            <a:off x="2349500" y="2667000"/>
            <a:ext cx="7493100" cy="2159100"/>
          </a:xfrm>
          <a:prstGeom prst="rect">
            <a:avLst/>
          </a:prstGeom>
          <a:noFill/>
          <a:ln>
            <a:noFill/>
          </a:ln>
          <a:effectLst>
            <a:outerShdw blurRad="57150" dist="19050" dir="7200000" algn="bl" rotWithShape="0">
              <a:srgbClr val="000000">
                <a:alpha val="7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95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אלו פסוקים קשורים</a:t>
            </a:r>
            <a:endParaRPr sz="495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marL="0" lvl="0" indent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95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לנושא השנתי שלנו וכיצד?</a:t>
            </a:r>
            <a:endParaRPr sz="495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6101" y="1994350"/>
            <a:ext cx="1681525" cy="1904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41" title="Sculptural Hebrew quote in plum purpl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18537" y="3452550"/>
            <a:ext cx="6954926" cy="2354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916</Words>
  <Application>Microsoft Office PowerPoint</Application>
  <PresentationFormat>מסך רחב</PresentationFormat>
  <Paragraphs>87</Paragraphs>
  <Slides>34</Slides>
  <Notes>34</Notes>
  <HiddenSlides>0</HiddenSlides>
  <MMClips>9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34</vt:i4>
      </vt:variant>
    </vt:vector>
  </HeadingPairs>
  <TitlesOfParts>
    <vt:vector size="37" baseType="lpstr">
      <vt:lpstr>Frank Ruhl Libre</vt:lpstr>
      <vt:lpstr>Arial</vt:lpstr>
      <vt:lpstr>ChatGPT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רבקה אסרף</cp:lastModifiedBy>
  <cp:revision>1</cp:revision>
  <dcterms:modified xsi:type="dcterms:W3CDTF">2026-10-13T20:52:50Z</dcterms:modified>
</cp:coreProperties>
</file>