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notesMasterIdLst>
    <p:notesMasterId r:id="rId24"/>
  </p:notesMasterIdLst>
  <p:sldIdLst>
    <p:sldId id="258" r:id="rId2"/>
    <p:sldId id="259" r:id="rId3"/>
    <p:sldId id="289" r:id="rId4"/>
    <p:sldId id="290" r:id="rId5"/>
    <p:sldId id="267" r:id="rId6"/>
    <p:sldId id="268" r:id="rId7"/>
    <p:sldId id="269" r:id="rId8"/>
    <p:sldId id="273" r:id="rId9"/>
    <p:sldId id="274" r:id="rId10"/>
    <p:sldId id="275" r:id="rId11"/>
    <p:sldId id="276" r:id="rId12"/>
    <p:sldId id="277" r:id="rId13"/>
    <p:sldId id="278" r:id="rId14"/>
    <p:sldId id="280" r:id="rId15"/>
    <p:sldId id="288" r:id="rId16"/>
    <p:sldId id="291" r:id="rId17"/>
    <p:sldId id="283" r:id="rId18"/>
    <p:sldId id="279" r:id="rId19"/>
    <p:sldId id="282" r:id="rId20"/>
    <p:sldId id="284" r:id="rId21"/>
    <p:sldId id="285" r:id="rId22"/>
    <p:sldId id="286" r:id="rId23"/>
  </p:sldIdLst>
  <p:sldSz cx="12192000" cy="6858000"/>
  <p:notesSz cx="6858000" cy="9144000"/>
  <p:embeddedFontLst>
    <p:embeddedFont>
      <p:font typeface="buCarmel 1.0" panose="02000600000000000000" pitchFamily="2" charset="-79"/>
      <p:regular r:id="rId25"/>
    </p:embeddedFont>
    <p:embeddedFont>
      <p:font typeface="FrankRuehl" panose="020E0503060101010101" pitchFamily="34" charset="-79"/>
      <p:regular r:id="rId26"/>
    </p:embeddedFont>
    <p:embeddedFont>
      <p:font typeface="Ploni DL 1.1 AAA" panose="00000800000000000000" pitchFamily="50" charset="-79"/>
      <p:bold r:id="rId27"/>
    </p:embeddedFont>
    <p:embeddedFont>
      <p:font typeface="Ploni ML v2 AAA" panose="00000500000000000000" pitchFamily="50" charset="-79"/>
      <p:regular r:id="rId28"/>
      <p:bold r:id="rId29"/>
    </p:embeddedFont>
    <p:embeddedFont>
      <p:font typeface="Ploni ML v2 AAA Black" panose="00000A00000000000000" pitchFamily="50" charset="-79"/>
      <p:bold r:id="rId30"/>
    </p:embeddedFont>
    <p:embeddedFont>
      <p:font typeface="Ploni ML v2 AAA D-Bold" panose="00000700000000000000" pitchFamily="50" charset="-79"/>
      <p:bold r:id="rId31"/>
    </p:embeddedFont>
    <p:embeddedFont>
      <p:font typeface="Ploni ML v2 AAA Light" panose="00000400000000000000" pitchFamily="50" charset="-79"/>
      <p:regular r:id="rId32"/>
    </p:embeddedFont>
    <p:embeddedFont>
      <p:font typeface="Ploni ML v2 AAA U-Bold" panose="00000900000000000000" pitchFamily="50" charset="-79"/>
      <p:bold r:id="rId33"/>
    </p:embeddedFont>
    <p:embeddedFont>
      <p:font typeface="Ploni Yad v2 AAA" panose="00000500000000000000" pitchFamily="50" charset="-79"/>
      <p:regular r:id="rId34"/>
      <p:bold r:id="rId35"/>
    </p:embeddedFont>
  </p:embeddedFont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F8E"/>
    <a:srgbClr val="F9F9F9"/>
    <a:srgbClr val="FFE4BD"/>
    <a:srgbClr val="FFD597"/>
    <a:srgbClr val="F7E6B8"/>
    <a:srgbClr val="FF5E76"/>
    <a:srgbClr val="644193"/>
    <a:srgbClr val="66409B"/>
    <a:srgbClr val="71549A"/>
    <a:srgbClr val="4F37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390" autoAdjust="0"/>
    <p:restoredTop sz="94660"/>
  </p:normalViewPr>
  <p:slideViewPr>
    <p:cSldViewPr snapToGrid="0">
      <p:cViewPr varScale="1">
        <p:scale>
          <a:sx n="75" d="100"/>
          <a:sy n="75" d="100"/>
        </p:scale>
        <p:origin x="490" y="4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F7D3980-7C1F-4806-9585-3CD808BDC94D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3B28153-B048-4527-950F-347909FDCF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0202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28153-B048-4527-950F-347909FDCF5A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2726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F6432AE-8914-1745-1632-2B68B399AD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A59364E-89AC-3416-B9D0-709325F52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E515375-1284-78CB-A4B9-9D787482D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B844BAC-4F6E-88F4-46BD-AF2108188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97EAF59-1DC0-FFF2-52DE-F73C515C5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0449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A2AC05E-87F0-06BE-C0D7-C721DC805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5467E13-4D6F-57B1-2738-8E236175B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78C7A87-AB13-801B-378C-EFB21A090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7CA9FAC-6148-17C3-B0E0-39FF47C5F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22B7A7E-F37D-A426-30D1-E867512C0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7814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AC7101A-96A5-C9FF-DC8A-1ACEA5A69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A78C464-CF86-5AFC-5447-C64600FC8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3F5CAAB-4567-F3C0-992C-405258F68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716B329-A2E7-EB74-7469-3EB44494D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FAC64E-4962-5894-A471-875903CCE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8310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241441C-66BA-D99C-2CD6-3F7EA0087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7DD934A-4A65-866B-09DA-4D9D8D8DD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6236162-A46C-6893-B770-F6DF17D3B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C60720B-F414-BC17-E8EF-DDF20A271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2ABF87E-CF26-E468-BE55-700192908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2F0F521-B403-738F-122D-0BE6B7AA6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074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EAAFC0E-8CCD-ABE7-1747-2EFD88D4F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741D0D7-109B-9A1B-0622-3958207DC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FB82197-BC19-1467-59DB-4EFB3E68F8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65FB3C3-C37E-6727-06E4-EF4BD1317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C3CAC3C5-CCFE-0FF0-5245-6693DA7E2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34A75FA6-88B6-68C7-C0AE-A7BA506EF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2CE51C7-CB3A-0257-9B67-0B6B941D7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88CAA6BC-5520-7E7D-63FF-91AFE659A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4243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D6C736A-1F8B-624C-8D1B-C4A45FF39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A214E50-12B9-C836-AB0F-0F0DF4402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F6DB858-1DD2-2372-F1B0-D76FBA79F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26CA239-7EAE-2DDC-8B98-372C7DD3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002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75E39893-E18D-F234-6E31-CB3B41AA2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A237DB61-4A0D-B542-9599-FF26860B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67F1079-F3D3-6C5C-A232-835EF960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390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402D1FB-4C9E-BDA6-8C5A-BB7C0F947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84FC7DF-35E6-7B83-5E10-8F37AA568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BC82EFA-97C7-0249-C35B-4AE0DADCE5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23FF01F-007E-E78D-B8ED-F6E91DAEF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412A756-55B7-7BEC-36FF-3B30E3A52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30FC19-F2D4-C4A1-BDFC-766045A13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8954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0512DB5-161A-7DF2-1913-F15FA3577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A27C255E-2CDB-2A72-95B3-20E952D92C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77582A8-D282-53F2-DB07-4948DBB34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F1A432D-D044-8879-77DB-700DC49D2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CC15774-5C2C-346F-2728-32CD9860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1E48953-1399-F2D3-9D7C-ED2782E1F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4818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050B26D-B438-7943-3F4B-7EB7F162E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CF16CCA-A49A-D425-F27F-571B6B9BF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ED8A5CE-827F-F054-CBE7-6B514E954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F8E319A-FDB4-48B6-264D-C1B3D6C3C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4957322-9C15-FAB8-9A43-F622FB831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4028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7ADE49C9-C2CC-E94E-511C-9F6E24B55C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4EB604B-BB47-2CEE-3B72-D0046F70C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81B3362-49A4-FDC5-B110-5BAE0B4F8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8A31718-DFA9-5E5B-D37E-9057FD88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4516CF-8247-14BB-EC9A-333634378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6716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D674797-E521-7E60-D6EE-F3373F32A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388501A-3A14-1A80-198F-E68A9C829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BAA312C-8622-939D-6F5B-DE5C236EE4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514860-FE3A-4079-A679-D7C1FECCB43B}" type="datetimeFigureOut">
              <a:rPr lang="he-IL" smtClean="0"/>
              <a:t>י"ב/תשרי/תשפ"ז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F44B9CC-2A2A-DDA9-5C24-4373DEC91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EB544D2-69F4-B5A0-3D9D-8CDEC31D0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9F08CC-A5B0-4005-8E44-BE012A53F51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27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C3FD5D7D-2E39-852F-3CFB-7187BD6C6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53" y="5688417"/>
            <a:ext cx="1770895" cy="1082032"/>
          </a:xfrm>
          <a:prstGeom prst="rect">
            <a:avLst/>
          </a:prstGeom>
        </p:spPr>
      </p:pic>
      <p:pic>
        <p:nvPicPr>
          <p:cNvPr id="3" name="תמונה 2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1864CCA3-AF7B-CC30-787A-A58E4ADBA8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00" y="-29855"/>
            <a:ext cx="5892800" cy="609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826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D19E7F-EDBE-D237-D0FD-CE140D87A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349B844D-04A5-0174-1F6E-F8897E2AE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184" y="5908140"/>
            <a:ext cx="1465634" cy="895514"/>
          </a:xfrm>
          <a:prstGeom prst="rect">
            <a:avLst/>
          </a:prstGeom>
        </p:spPr>
      </p:pic>
      <p:pic>
        <p:nvPicPr>
          <p:cNvPr id="9" name="תמונה 8" descr="תמונה שמכילה גופן, צילום מסך, גרפיקה, סיגלית&#10;&#10;התיאור נוצר באופן אוטומטי">
            <a:extLst>
              <a:ext uri="{FF2B5EF4-FFF2-40B4-BE49-F238E27FC236}">
                <a16:creationId xmlns:a16="http://schemas.microsoft.com/office/drawing/2014/main" id="{0DA43A61-5252-9611-0E88-8C5F417893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367" y="4478923"/>
            <a:ext cx="9543266" cy="1605692"/>
          </a:xfrm>
          <a:prstGeom prst="rect">
            <a:avLst/>
          </a:prstGeom>
        </p:spPr>
      </p:pic>
      <p:pic>
        <p:nvPicPr>
          <p:cNvPr id="12" name="תמונה 11" descr="תמונה שמכילה סגול, סיגלית, לילך, מג'נטה&#10;&#10;התיאור נוצר באופן אוטומטי">
            <a:extLst>
              <a:ext uri="{FF2B5EF4-FFF2-40B4-BE49-F238E27FC236}">
                <a16:creationId xmlns:a16="http://schemas.microsoft.com/office/drawing/2014/main" id="{B56C85A1-2839-E007-F19C-B4699926B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849" y="3330444"/>
            <a:ext cx="8446311" cy="1051200"/>
          </a:xfrm>
          <a:prstGeom prst="rect">
            <a:avLst/>
          </a:prstGeom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9EBA5516-9AEE-534E-7248-69EE33A414C9}"/>
              </a:ext>
            </a:extLst>
          </p:cNvPr>
          <p:cNvSpPr/>
          <p:nvPr/>
        </p:nvSpPr>
        <p:spPr>
          <a:xfrm>
            <a:off x="2432182" y="3194947"/>
            <a:ext cx="732764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000" b="0" cap="none" spc="0" dirty="0">
                <a:ln w="0"/>
                <a:solidFill>
                  <a:schemeClr val="bg1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זוכרים ומתפללים</a:t>
            </a:r>
          </a:p>
        </p:txBody>
      </p:sp>
      <p:pic>
        <p:nvPicPr>
          <p:cNvPr id="6" name="תמונה 5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1F90B24E-DB8B-23E0-C233-ACDF98E3C4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803" y="-9148"/>
            <a:ext cx="3312117" cy="342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13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7F85FB-04E8-2E2B-98B4-0F627B0AA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18355D9D-59F4-1A84-3696-B7B1EB7FD48D}"/>
              </a:ext>
            </a:extLst>
          </p:cNvPr>
          <p:cNvSpPr txBox="1"/>
          <p:nvPr/>
        </p:nvSpPr>
        <p:spPr>
          <a:xfrm>
            <a:off x="901211" y="4346207"/>
            <a:ext cx="8865140" cy="15356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3700"/>
              </a:lnSpc>
            </a:pPr>
            <a:r>
              <a:rPr lang="he-IL" sz="3600" b="0" i="0" u="none" strike="noStrike" dirty="0">
                <a:solidFill>
                  <a:srgbClr val="582F8E"/>
                </a:solidFill>
                <a:effectLst/>
                <a:latin typeface="Ploni ML v2 AAA U-Bold" panose="00000900000000000000" pitchFamily="50" charset="-79"/>
                <a:ea typeface="Ploni ML v2 AAA U-Bold" panose="00000900000000000000" pitchFamily="50" charset="-79"/>
                <a:cs typeface="Ploni ML v2 AAA U-Bold" panose="00000900000000000000" pitchFamily="50" charset="-79"/>
              </a:rPr>
              <a:t>מאז שמחת תורה בשנת ה'תשפ"ד,</a:t>
            </a:r>
          </a:p>
          <a:p>
            <a:pPr>
              <a:lnSpc>
                <a:spcPts val="3700"/>
              </a:lnSpc>
            </a:pPr>
            <a:r>
              <a:rPr lang="he-IL" sz="3600" b="0" i="0" u="none" strike="noStrike" dirty="0">
                <a:solidFill>
                  <a:srgbClr val="582F8E"/>
                </a:solidFill>
                <a:effectLst/>
                <a:latin typeface="Ploni ML v2 AAA U-Bold" panose="00000900000000000000" pitchFamily="50" charset="-79"/>
                <a:ea typeface="Ploni ML v2 AAA U-Bold" panose="00000900000000000000" pitchFamily="50" charset="-79"/>
                <a:cs typeface="Ploni ML v2 AAA U-Bold" panose="00000900000000000000" pitchFamily="50" charset="-79"/>
              </a:rPr>
              <a:t>עברנו תקופה לא קלה</a:t>
            </a:r>
          </a:p>
          <a:p>
            <a:pPr>
              <a:lnSpc>
                <a:spcPts val="3700"/>
              </a:lnSpc>
            </a:pPr>
            <a:r>
              <a:rPr lang="he-IL" sz="3600" b="0" i="0" u="none" strike="noStrike" dirty="0">
                <a:solidFill>
                  <a:srgbClr val="582F8E"/>
                </a:solidFill>
                <a:effectLst/>
                <a:latin typeface="Ploni ML v2 AAA U-Bold" panose="00000900000000000000" pitchFamily="50" charset="-79"/>
                <a:ea typeface="Ploni ML v2 AAA U-Bold" panose="00000900000000000000" pitchFamily="50" charset="-79"/>
                <a:cs typeface="Ploni ML v2 AAA U-Bold" panose="00000900000000000000" pitchFamily="50" charset="-79"/>
              </a:rPr>
              <a:t>של מלחמה ארוכה מול אויבינו.</a:t>
            </a:r>
          </a:p>
        </p:txBody>
      </p:sp>
      <p:sp>
        <p:nvSpPr>
          <p:cNvPr id="21" name="מלבן 20">
            <a:extLst>
              <a:ext uri="{FF2B5EF4-FFF2-40B4-BE49-F238E27FC236}">
                <a16:creationId xmlns:a16="http://schemas.microsoft.com/office/drawing/2014/main" id="{33C50BA7-076F-72F2-BC0F-8A6CF4499080}"/>
              </a:ext>
            </a:extLst>
          </p:cNvPr>
          <p:cNvSpPr/>
          <p:nvPr/>
        </p:nvSpPr>
        <p:spPr>
          <a:xfrm>
            <a:off x="3934190" y="332802"/>
            <a:ext cx="432362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6600" b="0" cap="none" spc="0" dirty="0">
                <a:ln w="0"/>
                <a:solidFill>
                  <a:srgbClr val="FFE4BD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שמחת תורה</a:t>
            </a:r>
          </a:p>
        </p:txBody>
      </p:sp>
      <p:pic>
        <p:nvPicPr>
          <p:cNvPr id="22" name="תמונה 21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0F68795A-47B5-00EE-B57C-C64F49029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224" y="439043"/>
            <a:ext cx="1465634" cy="895514"/>
          </a:xfrm>
          <a:prstGeom prst="rect">
            <a:avLst/>
          </a:prstGeom>
        </p:spPr>
      </p:pic>
      <p:pic>
        <p:nvPicPr>
          <p:cNvPr id="2" name="תמונה 1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E3CA7BAB-6685-1E58-69AE-B969231D2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  <p:sp>
        <p:nvSpPr>
          <p:cNvPr id="7" name="מלבן: פינות מעוגלות 6">
            <a:extLst>
              <a:ext uri="{FF2B5EF4-FFF2-40B4-BE49-F238E27FC236}">
                <a16:creationId xmlns:a16="http://schemas.microsoft.com/office/drawing/2014/main" id="{BB9E0ED8-FD85-FCD4-FAF6-5E2C2EBC6ED3}"/>
              </a:ext>
            </a:extLst>
          </p:cNvPr>
          <p:cNvSpPr/>
          <p:nvPr/>
        </p:nvSpPr>
        <p:spPr>
          <a:xfrm>
            <a:off x="1250731" y="2469155"/>
            <a:ext cx="9353513" cy="1705521"/>
          </a:xfrm>
          <a:prstGeom prst="roundRect">
            <a:avLst>
              <a:gd name="adj" fmla="val 10417"/>
            </a:avLst>
          </a:prstGeom>
          <a:solidFill>
            <a:srgbClr val="582F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 descr="תמונה שמכילה טקסט, נחושת, זהב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8033B124-6026-23D4-564F-40071986B4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7974">
            <a:off x="9791341" y="878611"/>
            <a:ext cx="3233976" cy="6757663"/>
          </a:xfrm>
          <a:prstGeom prst="rect">
            <a:avLst/>
          </a:prstGeom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156E7F9A-C6C5-188B-967A-79712543B18B}"/>
              </a:ext>
            </a:extLst>
          </p:cNvPr>
          <p:cNvSpPr txBox="1"/>
          <p:nvPr/>
        </p:nvSpPr>
        <p:spPr>
          <a:xfrm>
            <a:off x="1465417" y="2575396"/>
            <a:ext cx="8300934" cy="15356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3700"/>
              </a:lnSpc>
            </a:pPr>
            <a:r>
              <a:rPr lang="he-IL" sz="3600" b="0" i="0" u="none" strike="noStrike" dirty="0">
                <a:solidFill>
                  <a:srgbClr val="F9F9F9"/>
                </a:solidFill>
                <a:effectLst/>
                <a:latin typeface="Ploni ML v2 AAA D-Bold" panose="00000700000000000000" pitchFamily="50" charset="-79"/>
                <a:ea typeface="Ploni ML v2 AAA D-Bold" panose="00000700000000000000" pitchFamily="50" charset="-79"/>
                <a:cs typeface="Ploni ML v2 AAA D-Bold" panose="00000700000000000000" pitchFamily="50" charset="-79"/>
              </a:rPr>
              <a:t>חג שמחת תורה, הוא יום קדוש שבו מתאחדים יהודים בכל העולם עם התורה ועם ה' יתברך, נותן התורה.</a:t>
            </a:r>
            <a:endParaRPr lang="he-IL" sz="3600" dirty="0">
              <a:solidFill>
                <a:srgbClr val="F9F9F9"/>
              </a:solidFill>
              <a:latin typeface="Ploni ML v2 AAA D-Bold" panose="00000700000000000000" pitchFamily="50" charset="-79"/>
              <a:ea typeface="Ploni ML v2 AAA D-Bold" panose="00000700000000000000" pitchFamily="50" charset="-79"/>
              <a:cs typeface="Ploni ML v2 AAA D-Bold" panose="000007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13356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CCD1AF-1F3B-ECA1-D75E-640AE7965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מלבן: פינות מעוגלות 11">
            <a:extLst>
              <a:ext uri="{FF2B5EF4-FFF2-40B4-BE49-F238E27FC236}">
                <a16:creationId xmlns:a16="http://schemas.microsoft.com/office/drawing/2014/main" id="{6BCC8D82-1888-6811-CC01-F423B2D910BE}"/>
              </a:ext>
            </a:extLst>
          </p:cNvPr>
          <p:cNvSpPr/>
          <p:nvPr/>
        </p:nvSpPr>
        <p:spPr>
          <a:xfrm>
            <a:off x="1948776" y="2679169"/>
            <a:ext cx="8294448" cy="2014751"/>
          </a:xfrm>
          <a:prstGeom prst="roundRect">
            <a:avLst>
              <a:gd name="adj" fmla="val 5040"/>
            </a:avLst>
          </a:prstGeom>
          <a:solidFill>
            <a:srgbClr val="582F8E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A7397F6B-20EB-D336-F6F5-F840F9091F70}"/>
              </a:ext>
            </a:extLst>
          </p:cNvPr>
          <p:cNvSpPr txBox="1"/>
          <p:nvPr/>
        </p:nvSpPr>
        <p:spPr>
          <a:xfrm>
            <a:off x="1945533" y="2870317"/>
            <a:ext cx="8300934" cy="17075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4100"/>
              </a:lnSpc>
            </a:pPr>
            <a:r>
              <a:rPr lang="he-IL" sz="4400" b="0" i="0" u="none" strike="noStrike" dirty="0">
                <a:solidFill>
                  <a:srgbClr val="582F8E"/>
                </a:solidFill>
                <a:effectLst/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אנו מודים לה'</a:t>
            </a:r>
          </a:p>
          <a:p>
            <a:pPr algn="ctr">
              <a:lnSpc>
                <a:spcPts val="4100"/>
              </a:lnSpc>
            </a:pPr>
            <a:r>
              <a:rPr lang="he-IL" sz="4400" b="0" i="0" u="none" strike="noStrike" dirty="0">
                <a:solidFill>
                  <a:srgbClr val="582F8E"/>
                </a:solidFill>
                <a:effectLst/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על </a:t>
            </a:r>
            <a:r>
              <a:rPr lang="he-IL" sz="4400" dirty="0">
                <a:solidFill>
                  <a:srgbClr val="582F8E"/>
                </a:solidFill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כל הניסים הגדולים</a:t>
            </a:r>
          </a:p>
          <a:p>
            <a:pPr algn="ctr">
              <a:lnSpc>
                <a:spcPts val="4100"/>
              </a:lnSpc>
            </a:pPr>
            <a:r>
              <a:rPr lang="he-IL" sz="4400" dirty="0">
                <a:solidFill>
                  <a:srgbClr val="582F8E"/>
                </a:solidFill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שעשה עמנו לאורך המלחמה!</a:t>
            </a:r>
            <a:endParaRPr lang="he-IL" sz="4400" b="0" i="0" u="none" strike="noStrike" dirty="0">
              <a:solidFill>
                <a:srgbClr val="582F8E"/>
              </a:solidFill>
              <a:effectLst/>
              <a:latin typeface="Ploni ML v2 AAA Black" panose="00000A00000000000000" pitchFamily="50" charset="-79"/>
              <a:ea typeface="Ploni ML v2 AAA Black" panose="00000A00000000000000" pitchFamily="50" charset="-79"/>
              <a:cs typeface="Ploni ML v2 AAA Black" panose="00000A00000000000000" pitchFamily="50" charset="-79"/>
            </a:endParaRPr>
          </a:p>
        </p:txBody>
      </p:sp>
      <p:pic>
        <p:nvPicPr>
          <p:cNvPr id="2" name="תמונה 1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8FC3F8F4-36B6-BAB6-3CFF-5BE8F9614F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224" y="439043"/>
            <a:ext cx="1465634" cy="895514"/>
          </a:xfrm>
          <a:prstGeom prst="rect">
            <a:avLst/>
          </a:prstGeom>
        </p:spPr>
      </p:pic>
      <p:pic>
        <p:nvPicPr>
          <p:cNvPr id="7" name="תמונה 6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F8608887-3ED8-B87D-AC14-878D37EE0E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  <p:cxnSp>
        <p:nvCxnSpPr>
          <p:cNvPr id="8" name="מחבר ישר 7">
            <a:extLst>
              <a:ext uri="{FF2B5EF4-FFF2-40B4-BE49-F238E27FC236}">
                <a16:creationId xmlns:a16="http://schemas.microsoft.com/office/drawing/2014/main" id="{57504226-A6B2-405F-4D6E-EEEF44EA9353}"/>
              </a:ext>
            </a:extLst>
          </p:cNvPr>
          <p:cNvCxnSpPr>
            <a:cxnSpLocks/>
          </p:cNvCxnSpPr>
          <p:nvPr/>
        </p:nvCxnSpPr>
        <p:spPr>
          <a:xfrm>
            <a:off x="6531429" y="2679169"/>
            <a:ext cx="2937637" cy="0"/>
          </a:xfrm>
          <a:prstGeom prst="line">
            <a:avLst/>
          </a:prstGeom>
          <a:ln w="44450" cap="rnd">
            <a:solidFill>
              <a:srgbClr val="6640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מחבר ישר 10">
            <a:extLst>
              <a:ext uri="{FF2B5EF4-FFF2-40B4-BE49-F238E27FC236}">
                <a16:creationId xmlns:a16="http://schemas.microsoft.com/office/drawing/2014/main" id="{2E17E8B1-03D4-4155-67FE-6C3B7BB05B78}"/>
              </a:ext>
            </a:extLst>
          </p:cNvPr>
          <p:cNvCxnSpPr>
            <a:cxnSpLocks/>
          </p:cNvCxnSpPr>
          <p:nvPr/>
        </p:nvCxnSpPr>
        <p:spPr>
          <a:xfrm>
            <a:off x="2873829" y="4693920"/>
            <a:ext cx="2937637" cy="0"/>
          </a:xfrm>
          <a:prstGeom prst="line">
            <a:avLst/>
          </a:prstGeom>
          <a:ln w="44450" cap="rnd">
            <a:solidFill>
              <a:srgbClr val="6640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761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2D6EDB-A424-143D-6ACB-444CF4A08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אליפסה 9">
            <a:extLst>
              <a:ext uri="{FF2B5EF4-FFF2-40B4-BE49-F238E27FC236}">
                <a16:creationId xmlns:a16="http://schemas.microsoft.com/office/drawing/2014/main" id="{09905AEA-2991-1491-00E8-FEF3AAAD3A36}"/>
              </a:ext>
            </a:extLst>
          </p:cNvPr>
          <p:cNvSpPr/>
          <p:nvPr/>
        </p:nvSpPr>
        <p:spPr>
          <a:xfrm>
            <a:off x="3657601" y="-2190750"/>
            <a:ext cx="4876800" cy="6184836"/>
          </a:xfrm>
          <a:prstGeom prst="ellipse">
            <a:avLst/>
          </a:prstGeom>
          <a:solidFill>
            <a:srgbClr val="F7E6B8">
              <a:alpha val="31000"/>
            </a:srgbClr>
          </a:solidFill>
          <a:ln>
            <a:noFill/>
          </a:ln>
          <a:effectLst>
            <a:softEdge rad="1143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he-IL" dirty="0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190E877A-2F40-38C9-BDAE-72E31245C107}"/>
              </a:ext>
            </a:extLst>
          </p:cNvPr>
          <p:cNvSpPr/>
          <p:nvPr/>
        </p:nvSpPr>
        <p:spPr>
          <a:xfrm>
            <a:off x="1507260" y="4457417"/>
            <a:ext cx="695094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1500" dirty="0">
                <a:ln w="0"/>
                <a:solidFill>
                  <a:srgbClr val="582F8E"/>
                </a:solidFill>
                <a:latin typeface="buCarmel 1.0" panose="02000600000000000000" pitchFamily="2" charset="-79"/>
                <a:cs typeface="buCarmel 1.0" panose="02000600000000000000" pitchFamily="2" charset="-79"/>
              </a:rPr>
              <a:t>את הנופלים</a:t>
            </a:r>
            <a:endParaRPr lang="he-IL" sz="11500" b="0" cap="none" spc="0" dirty="0">
              <a:ln w="0"/>
              <a:solidFill>
                <a:srgbClr val="582F8E"/>
              </a:solidFill>
              <a:latin typeface="buCarmel 1.0" panose="02000600000000000000" pitchFamily="2" charset="-79"/>
              <a:cs typeface="buCarmel 1.0" panose="02000600000000000000" pitchFamily="2" charset="-79"/>
            </a:endParaRPr>
          </a:p>
        </p:txBody>
      </p:sp>
      <p:pic>
        <p:nvPicPr>
          <p:cNvPr id="2" name="תמונה 1" descr="תמונה שמכילה סגול, סיגלית, לילך, מג'נטה&#10;&#10;התיאור נוצר באופן אוטומטי">
            <a:extLst>
              <a:ext uri="{FF2B5EF4-FFF2-40B4-BE49-F238E27FC236}">
                <a16:creationId xmlns:a16="http://schemas.microsoft.com/office/drawing/2014/main" id="{88F01341-1732-1893-879F-E7B1203C3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785" y="4007715"/>
            <a:ext cx="5040964" cy="1195647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11CA4198-A3B6-D3BC-4C56-61C4E20AAD26}"/>
              </a:ext>
            </a:extLst>
          </p:cNvPr>
          <p:cNvSpPr/>
          <p:nvPr/>
        </p:nvSpPr>
        <p:spPr>
          <a:xfrm>
            <a:off x="3819619" y="3240412"/>
            <a:ext cx="393729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1500" dirty="0">
                <a:ln w="0"/>
                <a:solidFill>
                  <a:schemeClr val="bg1"/>
                </a:solidFill>
                <a:latin typeface="buCarmel 1.0" panose="02000600000000000000" pitchFamily="2" charset="-79"/>
                <a:cs typeface="buCarmel 1.0" panose="02000600000000000000" pitchFamily="2" charset="-79"/>
              </a:rPr>
              <a:t>זוכרים</a:t>
            </a:r>
            <a:endParaRPr lang="he-IL" sz="11500" b="0" cap="none" spc="0" dirty="0">
              <a:ln w="0"/>
              <a:solidFill>
                <a:schemeClr val="bg1"/>
              </a:solidFill>
              <a:latin typeface="buCarmel 1.0" panose="02000600000000000000" pitchFamily="2" charset="-79"/>
              <a:cs typeface="buCarmel 1.0" panose="02000600000000000000" pitchFamily="2" charset="-79"/>
            </a:endParaRPr>
          </a:p>
        </p:txBody>
      </p:sp>
      <p:pic>
        <p:nvPicPr>
          <p:cNvPr id="13" name="תמונה 12" descr="תמונה שמכילה שעווה, מחזיק נר, להבה, נר ללא להבה&#10;&#10;התיאור נוצר באופן אוטומטי">
            <a:extLst>
              <a:ext uri="{FF2B5EF4-FFF2-40B4-BE49-F238E27FC236}">
                <a16:creationId xmlns:a16="http://schemas.microsoft.com/office/drawing/2014/main" id="{E5F42C81-6D5D-241F-D815-D4335F6EC4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1" y="2142449"/>
            <a:ext cx="1799282" cy="4362774"/>
          </a:xfrm>
          <a:prstGeom prst="rect">
            <a:avLst/>
          </a:prstGeom>
        </p:spPr>
      </p:pic>
      <p:pic>
        <p:nvPicPr>
          <p:cNvPr id="5" name="תמונה 4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290DDC04-9A1E-CCFF-2E43-A6B5CAAB04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495" y="502182"/>
            <a:ext cx="2828734" cy="292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16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AA18E0-B402-FDE5-7FE7-5C2A334D8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BF641B71-E6D9-723B-CCF0-B8911E2E6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224" y="439043"/>
            <a:ext cx="1465634" cy="895514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E7F0523-665D-2A48-1D4F-0B3FF53B1631}"/>
              </a:ext>
            </a:extLst>
          </p:cNvPr>
          <p:cNvSpPr txBox="1"/>
          <p:nvPr/>
        </p:nvSpPr>
        <p:spPr>
          <a:xfrm>
            <a:off x="1581717" y="2178308"/>
            <a:ext cx="9028566" cy="291233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4200"/>
              </a:lnSpc>
            </a:pPr>
            <a:r>
              <a:rPr lang="he-IL" sz="4800" dirty="0">
                <a:solidFill>
                  <a:srgbClr val="582F8E"/>
                </a:solidFill>
                <a:latin typeface="Ploni DL 1.1 AAA" panose="00000800000000000000" pitchFamily="50" charset="-79"/>
                <a:ea typeface="Ploni ML v2 AAA Black" panose="00000A00000000000000" pitchFamily="50" charset="-79"/>
                <a:cs typeface="Ploni DL 1.1 AAA" panose="00000800000000000000" pitchFamily="50" charset="-79"/>
              </a:rPr>
              <a:t>אנו זוכרים בכאב</a:t>
            </a:r>
          </a:p>
          <a:p>
            <a:pPr algn="ctr">
              <a:lnSpc>
                <a:spcPts val="4200"/>
              </a:lnSpc>
            </a:pPr>
            <a:r>
              <a:rPr lang="he-IL" sz="4800" dirty="0">
                <a:solidFill>
                  <a:srgbClr val="582F8E"/>
                </a:solidFill>
                <a:latin typeface="Ploni DL 1.1 AAA" panose="00000800000000000000" pitchFamily="50" charset="-79"/>
                <a:ea typeface="Ploni ML v2 AAA Black" panose="00000A00000000000000" pitchFamily="50" charset="-79"/>
                <a:cs typeface="Ploni DL 1.1 AAA" panose="00000800000000000000" pitchFamily="50" charset="-79"/>
              </a:rPr>
              <a:t>את היהודים הקדושים</a:t>
            </a:r>
          </a:p>
          <a:p>
            <a:pPr algn="ctr">
              <a:lnSpc>
                <a:spcPts val="4200"/>
              </a:lnSpc>
            </a:pPr>
            <a:r>
              <a:rPr lang="he-IL" sz="4800" b="0" i="0" u="none" strike="noStrike" dirty="0">
                <a:solidFill>
                  <a:srgbClr val="582F8E"/>
                </a:solidFill>
                <a:effectLst/>
                <a:latin typeface="Ploni DL 1.1 AAA" panose="00000800000000000000" pitchFamily="50" charset="-79"/>
                <a:ea typeface="Ploni ML v2 AAA Black" panose="00000A00000000000000" pitchFamily="50" charset="-79"/>
                <a:cs typeface="Ploni DL 1.1 AAA" panose="00000800000000000000" pitchFamily="50" charset="-79"/>
              </a:rPr>
              <a:t>שנהרגו על קידוש ה'</a:t>
            </a:r>
            <a:endParaRPr lang="he-IL" sz="4800" dirty="0">
              <a:solidFill>
                <a:srgbClr val="582F8E"/>
              </a:solidFill>
              <a:latin typeface="Ploni DL 1.1 AAA" panose="00000800000000000000" pitchFamily="50" charset="-79"/>
              <a:ea typeface="Ploni ML v2 AAA Black" panose="00000A00000000000000" pitchFamily="50" charset="-79"/>
              <a:cs typeface="Ploni DL 1.1 AAA" panose="00000800000000000000" pitchFamily="50" charset="-79"/>
            </a:endParaRPr>
          </a:p>
          <a:p>
            <a:pPr algn="ctr">
              <a:lnSpc>
                <a:spcPts val="4200"/>
              </a:lnSpc>
              <a:spcAft>
                <a:spcPts val="600"/>
              </a:spcAft>
            </a:pPr>
            <a:r>
              <a:rPr lang="he-IL" sz="4800" b="0" i="0" u="none" strike="noStrike" dirty="0">
                <a:solidFill>
                  <a:srgbClr val="582F8E"/>
                </a:solidFill>
                <a:effectLst/>
                <a:latin typeface="Ploni DL 1.1 AAA" panose="00000800000000000000" pitchFamily="50" charset="-79"/>
                <a:ea typeface="Ploni ML v2 AAA Black" panose="00000A00000000000000" pitchFamily="50" charset="-79"/>
                <a:cs typeface="Ploni DL 1.1 AAA" panose="00000800000000000000" pitchFamily="50" charset="-79"/>
              </a:rPr>
              <a:t>ביום שמחת תורה ולאורך המלחמה.</a:t>
            </a:r>
          </a:p>
          <a:p>
            <a:pPr algn="ctr">
              <a:lnSpc>
                <a:spcPts val="4200"/>
              </a:lnSpc>
              <a:spcAft>
                <a:spcPts val="600"/>
              </a:spcAft>
            </a:pPr>
            <a:r>
              <a:rPr lang="he-IL" sz="4800" dirty="0">
                <a:solidFill>
                  <a:srgbClr val="582F8E"/>
                </a:solidFill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נתפלל לעילוי נשמתם.</a:t>
            </a:r>
            <a:endParaRPr lang="he-IL" sz="4800" b="0" i="0" u="none" strike="noStrike" dirty="0">
              <a:solidFill>
                <a:srgbClr val="582F8E"/>
              </a:solidFill>
              <a:effectLst/>
              <a:latin typeface="Ploni ML v2 AAA Black" panose="00000A00000000000000" pitchFamily="50" charset="-79"/>
              <a:ea typeface="Ploni ML v2 AAA Black" panose="00000A00000000000000" pitchFamily="50" charset="-79"/>
              <a:cs typeface="Ploni ML v2 AAA Black" panose="00000A00000000000000" pitchFamily="50" charset="-79"/>
            </a:endParaRPr>
          </a:p>
        </p:txBody>
      </p:sp>
      <p:pic>
        <p:nvPicPr>
          <p:cNvPr id="3" name="תמונה 2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98E7598A-1229-EB1E-10FC-50EB32A86F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07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E0988B-A8DC-0B92-78EE-9C19E5CF5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2EC3E31-E0FC-56DD-35E1-E9B62D039F6F}"/>
              </a:ext>
            </a:extLst>
          </p:cNvPr>
          <p:cNvSpPr txBox="1"/>
          <p:nvPr/>
        </p:nvSpPr>
        <p:spPr>
          <a:xfrm>
            <a:off x="949257" y="2376678"/>
            <a:ext cx="10293486" cy="39065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ts val="4200"/>
              </a:lnSpc>
              <a:spcAft>
                <a:spcPts val="600"/>
              </a:spcAft>
            </a:pP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נֵר-לְרַגְלִי דְבָרֶךָ, וְאוֹר לִנְתִיבָתִי: נִשְׁבַּעְתִּי וָאֲקַיֵּמָה, לִשְׁמֹר מִשְׁפְּטֵי צִדְקֶךָ: נַעֲנֵיתִי עַד-מְאֹד, יְהוָה חַיֵּנִי כִדְבָרֶךָ: נִדְבוֹת פִּי רְצֵה-נָא יְהוָה, וּמִשְׁפָּטֶיךָ לַמְּדֵנִי: נַפְשִׁי בְכַפִּי תָמִיד, וְתוֹרָתְךָ לֹא שָׁכָחְתִּי: נָתְנוּ רְשָׁעִים פַּח לִי, וּמִפִּקּוּדֶיךָ לֹא תָעִיתִי: נָחַלְתִּי עֵדְוֹתֶיךָ לְעוֹלָם, כִּי-שְׂשׂוֹן לִבִּי הֵמָּה: נָטִיתִי לִבִּי לַעֲשׂוֹת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חֻקֶּיך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ָ לְעוֹלָם עֵקֶב: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504BA74D-7F3B-3225-636B-CDCB372F7B5A}"/>
              </a:ext>
            </a:extLst>
          </p:cNvPr>
          <p:cNvSpPr/>
          <p:nvPr/>
        </p:nvSpPr>
        <p:spPr>
          <a:xfrm>
            <a:off x="4163422" y="218502"/>
            <a:ext cx="3865161" cy="123431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300"/>
              </a:lnSpc>
            </a:pPr>
            <a:r>
              <a:rPr lang="he-IL" sz="4600" b="0" cap="none" spc="0" dirty="0">
                <a:ln w="0"/>
                <a:solidFill>
                  <a:srgbClr val="FFE4BD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פסוקי תהלים</a:t>
            </a:r>
          </a:p>
          <a:p>
            <a:pPr algn="ctr">
              <a:lnSpc>
                <a:spcPts val="4300"/>
              </a:lnSpc>
            </a:pPr>
            <a:r>
              <a:rPr lang="he-IL" sz="4600" dirty="0">
                <a:ln w="0"/>
                <a:solidFill>
                  <a:srgbClr val="FFE4BD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באותיות 'נשמה'</a:t>
            </a:r>
            <a:endParaRPr lang="he-IL" sz="4600" b="0" cap="none" spc="0" dirty="0">
              <a:ln w="0"/>
              <a:solidFill>
                <a:srgbClr val="FFE4BD"/>
              </a:solidFill>
              <a:latin typeface="Ploni DL 1.1 AAA" panose="00000800000000000000" pitchFamily="50" charset="-79"/>
              <a:cs typeface="Ploni DL 1.1 AAA" panose="00000800000000000000" pitchFamily="50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2753C554-8C1B-FAD3-B0AC-0EAB5E9DA5A9}"/>
              </a:ext>
            </a:extLst>
          </p:cNvPr>
          <p:cNvSpPr/>
          <p:nvPr/>
        </p:nvSpPr>
        <p:spPr>
          <a:xfrm>
            <a:off x="10609236" y="261616"/>
            <a:ext cx="63350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1500" dirty="0">
                <a:ln w="0"/>
                <a:solidFill>
                  <a:srgbClr val="58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uCarmel 1.0" panose="02000600000000000000" pitchFamily="2" charset="-79"/>
                <a:cs typeface="buCarmel 1.0" panose="02000600000000000000" pitchFamily="2" charset="-79"/>
              </a:rPr>
              <a:t>נ</a:t>
            </a:r>
            <a:endParaRPr lang="he-IL" sz="11500" b="0" cap="none" spc="0" dirty="0">
              <a:ln w="0"/>
              <a:solidFill>
                <a:srgbClr val="582F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uCarmel 1.0" panose="02000600000000000000" pitchFamily="2" charset="-79"/>
              <a:cs typeface="buCarmel 1.0" panose="02000600000000000000" pitchFamily="2" charset="-79"/>
            </a:endParaRPr>
          </a:p>
        </p:txBody>
      </p:sp>
      <p:pic>
        <p:nvPicPr>
          <p:cNvPr id="2" name="תמונה 1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D61D30A6-B678-C106-8334-2F2B91699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14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0354BF-2D50-A1FE-5D3A-21216FA15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5214CCB-178E-86F2-2107-F4B65E87D96F}"/>
              </a:ext>
            </a:extLst>
          </p:cNvPr>
          <p:cNvSpPr txBox="1"/>
          <p:nvPr/>
        </p:nvSpPr>
        <p:spPr>
          <a:xfrm>
            <a:off x="949257" y="2376678"/>
            <a:ext cx="10293486" cy="39065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ts val="4200"/>
              </a:lnSpc>
              <a:spcAft>
                <a:spcPts val="600"/>
              </a:spcAft>
            </a:pP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שָׂרִים, רְדָפוּנִי חִנָּם, וּמִדְּבָרְךָ פָּחַד לִבִּי: שָׂשׂ אָנֹכִי עַל-אִמְרָתֶךָ, כְּמוֹצֵא שָׁלָל רָב: שֶׁקֶר שָׂנֵאתִי וַאֲתַעֵבָה, תּוֹרָתְךָ אָהָבְתִּי: שֶׁבַע בַּיּוֹם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הִלַּלְתִּיך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ָ, עַל מִשְׁפְּטֵי צִדְקֶךָ: שָׁלוֹם רָב לְאֹהֲבֵי תוֹרָתֶךָ, וְאֵין-לָמוֹ מִכְשׁוֹל: שִׂבַּרְתִּי לִישׁוּעָתְךָ יְהוָה, וּמִצְוֹתֶיךָ עָשִׂיתִי: שָׁמְרָה נַפְשִׁי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עֵדֹתֶיך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ָ, וָאֹהֲבֵם מְאֹד: שָׁמַרְתִּי פִקּוּדֶיךָ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וְעֵדֹתֶיך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ָ, כִּי כָל-דְּרָכַי נֶגְדֶּךָ: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5EFDE04B-F1E5-2E9D-719C-8285D0EBE7BA}"/>
              </a:ext>
            </a:extLst>
          </p:cNvPr>
          <p:cNvSpPr/>
          <p:nvPr/>
        </p:nvSpPr>
        <p:spPr>
          <a:xfrm>
            <a:off x="4163422" y="218502"/>
            <a:ext cx="3865161" cy="123431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300"/>
              </a:lnSpc>
            </a:pPr>
            <a:r>
              <a:rPr lang="he-IL" sz="4600" b="0" cap="none" spc="0" dirty="0">
                <a:ln w="0"/>
                <a:solidFill>
                  <a:srgbClr val="FFE4BD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פסוקי תהלים</a:t>
            </a:r>
          </a:p>
          <a:p>
            <a:pPr algn="ctr">
              <a:lnSpc>
                <a:spcPts val="4300"/>
              </a:lnSpc>
            </a:pPr>
            <a:r>
              <a:rPr lang="he-IL" sz="4600" dirty="0">
                <a:ln w="0"/>
                <a:solidFill>
                  <a:srgbClr val="FFE4BD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באותיות 'נשמה'</a:t>
            </a:r>
            <a:endParaRPr lang="he-IL" sz="4600" b="0" cap="none" spc="0" dirty="0">
              <a:ln w="0"/>
              <a:solidFill>
                <a:srgbClr val="FFE4BD"/>
              </a:solidFill>
              <a:latin typeface="Ploni DL 1.1 AAA" panose="00000800000000000000" pitchFamily="50" charset="-79"/>
              <a:cs typeface="Ploni DL 1.1 AAA" panose="00000800000000000000" pitchFamily="50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60B91308-9848-B2ED-CBBE-CD01870A0A6A}"/>
              </a:ext>
            </a:extLst>
          </p:cNvPr>
          <p:cNvSpPr/>
          <p:nvPr/>
        </p:nvSpPr>
        <p:spPr>
          <a:xfrm>
            <a:off x="10033758" y="299716"/>
            <a:ext cx="120898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11500" dirty="0">
                <a:ln w="0"/>
                <a:solidFill>
                  <a:srgbClr val="58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uCarmel 1.0" panose="02000600000000000000" pitchFamily="2" charset="-79"/>
                <a:cs typeface="buCarmel 1.0" panose="02000600000000000000" pitchFamily="2" charset="-79"/>
              </a:rPr>
              <a:t>ש</a:t>
            </a:r>
            <a:endParaRPr lang="he-IL" sz="11500" b="0" cap="none" spc="0" dirty="0">
              <a:ln w="0"/>
              <a:solidFill>
                <a:srgbClr val="582F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uCarmel 1.0" panose="02000600000000000000" pitchFamily="2" charset="-79"/>
              <a:cs typeface="buCarmel 1.0" panose="02000600000000000000" pitchFamily="2" charset="-79"/>
            </a:endParaRPr>
          </a:p>
        </p:txBody>
      </p:sp>
      <p:pic>
        <p:nvPicPr>
          <p:cNvPr id="2" name="תמונה 1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0710C9EC-0AB8-4586-AE23-A5C43358F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711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9D25B8-AD83-FAAD-3BF0-06DFD33E7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B3E7FC2-E8E7-0F34-5725-59838794F8EC}"/>
              </a:ext>
            </a:extLst>
          </p:cNvPr>
          <p:cNvSpPr txBox="1"/>
          <p:nvPr/>
        </p:nvSpPr>
        <p:spPr>
          <a:xfrm>
            <a:off x="949257" y="2376678"/>
            <a:ext cx="10293486" cy="39065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ts val="4200"/>
              </a:lnSpc>
              <a:spcAft>
                <a:spcPts val="600"/>
              </a:spcAft>
            </a:pP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מָה-אָהַבְתִּי תוֹרָתֶךָ, כָּל-הַיּוֹם הִיא שִׂיחָתִי: מֵאֹיְבַי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תְּחַכְּמֵנִי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מִצְוֹתֶך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ָ, כִּי לְעוֹלָם הִיא-לִי: מִכָּל-מְלַמְּדַי הִשְׂכַּלְתִּי, כִּי עֵדְוֹתֶיךָ שִׂיחָה לִי: מִזְּקֵנִים אֶתְבּוֹנָן, כִּי פִקּוּדֶיךָ נָצָרְתִּי: מִכָּל-אֹרַח רָע כָּלִאתִי רַגְלָי, לְמַעַן אֶשְׁמֹר דְּבָרֶךָ: מִמִּשְׁפָּטֶיךָ לֹא-סָרְתִּי, כִּי-אַתָּה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הוֹרֵתָנִי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: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מַה-נִּמְלְצו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ּ לְחִכִּי אִמְרָתֶךָ מִדְּבַשׁ לְפִי: מִפִּקּוּדֶיךָ אֶתְבּוֹנָן, עַל כֵּן שָׂנֵאתִי כָּל-אֹרַח שָׁקֶר: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F3484755-C35D-ADD0-004D-FDE562A8C314}"/>
              </a:ext>
            </a:extLst>
          </p:cNvPr>
          <p:cNvSpPr/>
          <p:nvPr/>
        </p:nvSpPr>
        <p:spPr>
          <a:xfrm>
            <a:off x="4163422" y="218502"/>
            <a:ext cx="3865161" cy="123431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300"/>
              </a:lnSpc>
            </a:pPr>
            <a:r>
              <a:rPr lang="he-IL" sz="4600" b="0" cap="none" spc="0" dirty="0">
                <a:ln w="0"/>
                <a:solidFill>
                  <a:srgbClr val="FFE4BD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פסוקי תהלים</a:t>
            </a:r>
          </a:p>
          <a:p>
            <a:pPr algn="ctr">
              <a:lnSpc>
                <a:spcPts val="4300"/>
              </a:lnSpc>
            </a:pPr>
            <a:r>
              <a:rPr lang="he-IL" sz="4600" dirty="0">
                <a:ln w="0"/>
                <a:solidFill>
                  <a:srgbClr val="FFE4BD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באותיות 'נשמה'</a:t>
            </a:r>
            <a:endParaRPr lang="he-IL" sz="4600" b="0" cap="none" spc="0" dirty="0">
              <a:ln w="0"/>
              <a:solidFill>
                <a:srgbClr val="FFE4BD"/>
              </a:solidFill>
              <a:latin typeface="Ploni DL 1.1 AAA" panose="00000800000000000000" pitchFamily="50" charset="-79"/>
              <a:cs typeface="Ploni DL 1.1 AAA" panose="00000800000000000000" pitchFamily="50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5F3A0BC2-5EE3-9EE1-162C-3A85A39B99D8}"/>
              </a:ext>
            </a:extLst>
          </p:cNvPr>
          <p:cNvSpPr/>
          <p:nvPr/>
        </p:nvSpPr>
        <p:spPr>
          <a:xfrm>
            <a:off x="10086657" y="299716"/>
            <a:ext cx="115608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11500" dirty="0">
                <a:ln w="0"/>
                <a:solidFill>
                  <a:srgbClr val="58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uCarmel 1.0" panose="02000600000000000000" pitchFamily="2" charset="-79"/>
                <a:cs typeface="buCarmel 1.0" panose="02000600000000000000" pitchFamily="2" charset="-79"/>
              </a:rPr>
              <a:t>מ</a:t>
            </a:r>
            <a:endParaRPr lang="he-IL" sz="11500" b="0" cap="none" spc="0" dirty="0">
              <a:ln w="0"/>
              <a:solidFill>
                <a:srgbClr val="582F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uCarmel 1.0" panose="02000600000000000000" pitchFamily="2" charset="-79"/>
              <a:cs typeface="buCarmel 1.0" panose="02000600000000000000" pitchFamily="2" charset="-79"/>
            </a:endParaRPr>
          </a:p>
        </p:txBody>
      </p:sp>
      <p:pic>
        <p:nvPicPr>
          <p:cNvPr id="2" name="תמונה 1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09262164-FCBE-4101-F44B-7B37A6DB3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66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7A27A1-98D2-8211-029D-ED676552A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2787A572-C2B6-9BC6-D0C4-D6AE0BD33566}"/>
              </a:ext>
            </a:extLst>
          </p:cNvPr>
          <p:cNvSpPr txBox="1"/>
          <p:nvPr/>
        </p:nvSpPr>
        <p:spPr>
          <a:xfrm>
            <a:off x="949257" y="2376678"/>
            <a:ext cx="10293486" cy="39065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ts val="4200"/>
              </a:lnSpc>
              <a:spcAft>
                <a:spcPts val="600"/>
              </a:spcAft>
            </a:pP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הוֹרֵנִי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 יְהוָה דֶּרֶךְ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חֻקֶּיך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ָ,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וְאֶצְּרֶנָּה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 עֵקֶב: הֲבִינֵנִי וְאֶצְּרָה תוֹרָתֶךָ,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וְאֶשְׁמְרֶנָּה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 בְכָל-לֵב: הַדְרִיכֵנִי בִּנְתִיב מִצְוֹתֶיךָ, כִּי-בוֹ חָפָצְתִּי: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הַט-לִבִּי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 אֶל-עֵדְוֹתֶיךָ, וְאַל אֶל-בָּצַע: הַעֲבֵר עֵינַי מֵרְאוֹת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שָׁוְא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, בִּדְרָכֶךָ חַיֵּנִי: הָקֵם לְעַבְדְּךָ אִמְרָתֶךָ, אֲשֶׁר לְיִרְאָתֶךָ: הַעֲבֵר חֶרְפָּתִי אֲשֶׁר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יָגֹרְתִּי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, כִּי מִשְׁפָּטֶיךָ טוֹבִים: הִנֵּה </a:t>
            </a:r>
            <a:r>
              <a:rPr lang="he-IL" sz="500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תָּאַבְתִּי</a:t>
            </a:r>
            <a:r>
              <a:rPr lang="he-IL" sz="500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 לְפִקֻּדֶיךָ, בְּצִדְקָתְךָ חַיֵּנִי: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05524E34-0B0B-6A7C-3F5C-7D173AD2E326}"/>
              </a:ext>
            </a:extLst>
          </p:cNvPr>
          <p:cNvSpPr/>
          <p:nvPr/>
        </p:nvSpPr>
        <p:spPr>
          <a:xfrm>
            <a:off x="4163422" y="218502"/>
            <a:ext cx="3865161" cy="123431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300"/>
              </a:lnSpc>
            </a:pPr>
            <a:r>
              <a:rPr lang="he-IL" sz="4600" b="0" cap="none" spc="0" dirty="0">
                <a:ln w="0"/>
                <a:solidFill>
                  <a:srgbClr val="FFE4BD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פסוקי תהלים</a:t>
            </a:r>
          </a:p>
          <a:p>
            <a:pPr algn="ctr">
              <a:lnSpc>
                <a:spcPts val="4300"/>
              </a:lnSpc>
            </a:pPr>
            <a:r>
              <a:rPr lang="he-IL" sz="4600" dirty="0">
                <a:ln w="0"/>
                <a:solidFill>
                  <a:srgbClr val="FFE4BD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באותיות 'נשמה'</a:t>
            </a:r>
            <a:endParaRPr lang="he-IL" sz="4600" b="0" cap="none" spc="0" dirty="0">
              <a:ln w="0"/>
              <a:solidFill>
                <a:srgbClr val="FFE4BD"/>
              </a:solidFill>
              <a:latin typeface="Ploni DL 1.1 AAA" panose="00000800000000000000" pitchFamily="50" charset="-79"/>
              <a:cs typeface="Ploni DL 1.1 AAA" panose="00000800000000000000" pitchFamily="50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ED8B7281-1FFF-C499-7EEA-ED2A3C77CBAE}"/>
              </a:ext>
            </a:extLst>
          </p:cNvPr>
          <p:cNvSpPr/>
          <p:nvPr/>
        </p:nvSpPr>
        <p:spPr>
          <a:xfrm>
            <a:off x="10206882" y="299716"/>
            <a:ext cx="103586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11500" dirty="0">
                <a:ln w="0"/>
                <a:solidFill>
                  <a:srgbClr val="582F8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uCarmel 1.0" panose="02000600000000000000" pitchFamily="2" charset="-79"/>
                <a:cs typeface="buCarmel 1.0" panose="02000600000000000000" pitchFamily="2" charset="-79"/>
              </a:rPr>
              <a:t>ה</a:t>
            </a:r>
            <a:endParaRPr lang="he-IL" sz="11500" b="0" cap="none" spc="0" dirty="0">
              <a:ln w="0"/>
              <a:solidFill>
                <a:srgbClr val="582F8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uCarmel 1.0" panose="02000600000000000000" pitchFamily="2" charset="-79"/>
              <a:cs typeface="buCarmel 1.0" panose="02000600000000000000" pitchFamily="2" charset="-79"/>
            </a:endParaRPr>
          </a:p>
        </p:txBody>
      </p:sp>
      <p:pic>
        <p:nvPicPr>
          <p:cNvPr id="2" name="תמונה 1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1236C40C-87E2-1677-CE5C-5A91B2DB7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10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38D326-7CE9-FF56-A320-70DB4566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אליפסה 9">
            <a:extLst>
              <a:ext uri="{FF2B5EF4-FFF2-40B4-BE49-F238E27FC236}">
                <a16:creationId xmlns:a16="http://schemas.microsoft.com/office/drawing/2014/main" id="{222399B6-DE25-2A29-9022-93048C7D176F}"/>
              </a:ext>
            </a:extLst>
          </p:cNvPr>
          <p:cNvSpPr/>
          <p:nvPr/>
        </p:nvSpPr>
        <p:spPr>
          <a:xfrm>
            <a:off x="3657601" y="-2190750"/>
            <a:ext cx="4876800" cy="6184836"/>
          </a:xfrm>
          <a:prstGeom prst="ellipse">
            <a:avLst/>
          </a:prstGeom>
          <a:solidFill>
            <a:srgbClr val="F7E6B8">
              <a:alpha val="31000"/>
            </a:srgbClr>
          </a:solidFill>
          <a:ln>
            <a:noFill/>
          </a:ln>
          <a:effectLst>
            <a:softEdge rad="1143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he-IL" dirty="0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8B1E1D07-0870-1A1B-B2C1-E9B1D7C452B2}"/>
              </a:ext>
            </a:extLst>
          </p:cNvPr>
          <p:cNvSpPr/>
          <p:nvPr/>
        </p:nvSpPr>
        <p:spPr>
          <a:xfrm>
            <a:off x="1958545" y="4305017"/>
            <a:ext cx="629371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1500" dirty="0">
                <a:ln w="0"/>
                <a:solidFill>
                  <a:srgbClr val="582F8E"/>
                </a:solidFill>
                <a:latin typeface="buCarmel 1.0" panose="02000600000000000000" pitchFamily="2" charset="-79"/>
                <a:cs typeface="buCarmel 1.0" panose="02000600000000000000" pitchFamily="2" charset="-79"/>
              </a:rPr>
              <a:t>ומתפללים</a:t>
            </a:r>
            <a:endParaRPr lang="he-IL" sz="11500" b="0" cap="none" spc="0" dirty="0">
              <a:ln w="0"/>
              <a:solidFill>
                <a:srgbClr val="582F8E"/>
              </a:solidFill>
              <a:latin typeface="buCarmel 1.0" panose="02000600000000000000" pitchFamily="2" charset="-79"/>
              <a:cs typeface="buCarmel 1.0" panose="02000600000000000000" pitchFamily="2" charset="-79"/>
            </a:endParaRPr>
          </a:p>
        </p:txBody>
      </p:sp>
      <p:pic>
        <p:nvPicPr>
          <p:cNvPr id="2" name="תמונה 1" descr="תמונה שמכילה סגול, סיגלית, לילך, מג'נטה&#10;&#10;התיאור נוצר באופן אוטומטי">
            <a:extLst>
              <a:ext uri="{FF2B5EF4-FFF2-40B4-BE49-F238E27FC236}">
                <a16:creationId xmlns:a16="http://schemas.microsoft.com/office/drawing/2014/main" id="{D3D82FFD-7345-E03E-0D50-BC3133C89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933" y="3855315"/>
            <a:ext cx="5492268" cy="1195647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33D747BD-17EE-FCF2-8D96-67DE5E5706A9}"/>
              </a:ext>
            </a:extLst>
          </p:cNvPr>
          <p:cNvSpPr/>
          <p:nvPr/>
        </p:nvSpPr>
        <p:spPr>
          <a:xfrm>
            <a:off x="4706371" y="3088012"/>
            <a:ext cx="5059398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1500" dirty="0">
                <a:ln w="0"/>
                <a:solidFill>
                  <a:schemeClr val="bg1"/>
                </a:solidFill>
                <a:latin typeface="buCarmel 1.0" panose="02000600000000000000" pitchFamily="2" charset="-79"/>
                <a:cs typeface="buCarmel 1.0" panose="02000600000000000000" pitchFamily="2" charset="-79"/>
              </a:rPr>
              <a:t>מאמינים</a:t>
            </a:r>
            <a:endParaRPr lang="he-IL" sz="11500" b="0" cap="none" spc="0" dirty="0">
              <a:ln w="0"/>
              <a:solidFill>
                <a:schemeClr val="bg1"/>
              </a:solidFill>
              <a:latin typeface="buCarmel 1.0" panose="02000600000000000000" pitchFamily="2" charset="-79"/>
              <a:cs typeface="buCarmel 1.0" panose="02000600000000000000" pitchFamily="2" charset="-79"/>
            </a:endParaRPr>
          </a:p>
        </p:txBody>
      </p:sp>
      <p:pic>
        <p:nvPicPr>
          <p:cNvPr id="5" name="תמונה 4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B197D2F4-FAAB-A2E4-E305-7A95AD1ED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495" y="502182"/>
            <a:ext cx="2828734" cy="292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9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F0B495-E2BF-FF08-38FE-073E3D179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 descr="תמונה שמכילה טקסט, ספר, עיצוב גרפי, לוגו&#10;&#10;התיאור נוצר באופן אוטומטי">
            <a:extLst>
              <a:ext uri="{FF2B5EF4-FFF2-40B4-BE49-F238E27FC236}">
                <a16:creationId xmlns:a16="http://schemas.microsoft.com/office/drawing/2014/main" id="{E489D5AF-5C2A-3635-105C-32D258388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69" y="332802"/>
            <a:ext cx="1619739" cy="1675904"/>
          </a:xfrm>
          <a:prstGeom prst="rect">
            <a:avLst/>
          </a:prstGeom>
        </p:spPr>
      </p:pic>
      <p:pic>
        <p:nvPicPr>
          <p:cNvPr id="2" name="תמונה 1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3D16F216-BB15-7FE5-2FD0-ED35D8B826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224" y="439043"/>
            <a:ext cx="1465634" cy="895514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7FF116D-CE91-6D08-054F-4305F51F628D}"/>
              </a:ext>
            </a:extLst>
          </p:cNvPr>
          <p:cNvSpPr txBox="1"/>
          <p:nvPr/>
        </p:nvSpPr>
        <p:spPr>
          <a:xfrm>
            <a:off x="2188074" y="2584708"/>
            <a:ext cx="7809366" cy="18415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4000"/>
              </a:lnSpc>
              <a:spcAft>
                <a:spcPts val="600"/>
              </a:spcAft>
            </a:pPr>
            <a:r>
              <a:rPr lang="he-IL" sz="4800" dirty="0">
                <a:solidFill>
                  <a:srgbClr val="582F8E"/>
                </a:solidFill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נתפלל</a:t>
            </a:r>
            <a:endParaRPr lang="he-IL" sz="4800" b="0" i="0" u="none" strike="noStrike" dirty="0">
              <a:solidFill>
                <a:srgbClr val="582F8E"/>
              </a:solidFill>
              <a:effectLst/>
              <a:latin typeface="Ploni ML v2 AAA Black" panose="00000A00000000000000" pitchFamily="50" charset="-79"/>
              <a:ea typeface="Ploni ML v2 AAA Black" panose="00000A00000000000000" pitchFamily="50" charset="-79"/>
              <a:cs typeface="Ploni ML v2 AAA Black" panose="00000A00000000000000" pitchFamily="50" charset="-79"/>
            </a:endParaRPr>
          </a:p>
          <a:p>
            <a:pPr algn="ctr">
              <a:lnSpc>
                <a:spcPts val="4000"/>
              </a:lnSpc>
              <a:spcAft>
                <a:spcPts val="600"/>
              </a:spcAft>
            </a:pPr>
            <a:r>
              <a:rPr lang="he-IL" sz="4800" dirty="0">
                <a:solidFill>
                  <a:srgbClr val="582F8E"/>
                </a:solidFill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לרפואתם השלימה</a:t>
            </a:r>
          </a:p>
          <a:p>
            <a:pPr algn="ctr">
              <a:lnSpc>
                <a:spcPts val="4000"/>
              </a:lnSpc>
              <a:spcAft>
                <a:spcPts val="600"/>
              </a:spcAft>
            </a:pPr>
            <a:r>
              <a:rPr lang="he-IL" sz="4800" b="0" i="0" u="none" strike="noStrike" dirty="0">
                <a:solidFill>
                  <a:srgbClr val="582F8E"/>
                </a:solidFill>
                <a:effectLst/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של הפצועים מהמלחמה</a:t>
            </a:r>
          </a:p>
        </p:txBody>
      </p:sp>
    </p:spTree>
    <p:extLst>
      <p:ext uri="{BB962C8B-B14F-4D97-AF65-F5344CB8AC3E}">
        <p14:creationId xmlns:p14="http://schemas.microsoft.com/office/powerpoint/2010/main" val="4076853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EACA9A-0F6E-5030-3B85-0CFEA0CE8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258F5C24-AC7A-AD76-718D-A1F2F42BA1CF}"/>
              </a:ext>
            </a:extLst>
          </p:cNvPr>
          <p:cNvSpPr txBox="1"/>
          <p:nvPr/>
        </p:nvSpPr>
        <p:spPr>
          <a:xfrm>
            <a:off x="949257" y="1249758"/>
            <a:ext cx="10293486" cy="515333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ts val="4300"/>
              </a:lnSpc>
              <a:spcAft>
                <a:spcPts val="600"/>
              </a:spcAft>
            </a:pPr>
            <a:endParaRPr lang="he-IL" sz="4450" b="0" i="0" u="none" strike="noStrike" dirty="0">
              <a:solidFill>
                <a:srgbClr val="582F8E"/>
              </a:solidFill>
              <a:effectLst/>
              <a:latin typeface="FrankRuehl" panose="020E0503060101010101" pitchFamily="34" charset="-79"/>
              <a:ea typeface="Ploni ML v2 AAA Black" panose="00000A00000000000000" pitchFamily="50" charset="-79"/>
              <a:cs typeface="FrankRuehl" panose="020E0503060101010101" pitchFamily="34" charset="-79"/>
            </a:endParaRPr>
          </a:p>
          <a:p>
            <a:pPr algn="just">
              <a:lnSpc>
                <a:spcPts val="4300"/>
              </a:lnSpc>
              <a:spcAft>
                <a:spcPts val="600"/>
              </a:spcAft>
            </a:pPr>
            <a:r>
              <a:rPr lang="he-IL" sz="445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לַמְנַצֵּחַ מִזְמוֹר לְדָוִד: יַעַנְךָ יְהוָה בְּיוֹם צָרָה </a:t>
            </a:r>
            <a:r>
              <a:rPr lang="he-IL" sz="445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יְשַׂגֶּבְך</a:t>
            </a:r>
            <a:r>
              <a:rPr lang="he-IL" sz="445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ָ שֵׁם </a:t>
            </a:r>
            <a:r>
              <a:rPr lang="he-IL" sz="445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אֱלֹהֵי</a:t>
            </a:r>
            <a:r>
              <a:rPr lang="he-IL" sz="445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 יַעֲקֹב: יִשְׁלַח עֶזְרְךָ מִקֹּדֶשׁ וּמִצִּיּוֹן יִסְעָדֶךָּ:  </a:t>
            </a:r>
            <a:r>
              <a:rPr lang="he-IL" sz="445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יִזְכֹּר</a:t>
            </a:r>
            <a:r>
              <a:rPr lang="he-IL" sz="445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 כָּל מִנְחֹתֶךָ וְעוֹלָתְךָ יְדַשְּׁנֶה סֶלָה: </a:t>
            </a:r>
            <a:r>
              <a:rPr lang="he-IL" sz="445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יִתֶּן</a:t>
            </a:r>
            <a:r>
              <a:rPr lang="he-IL" sz="445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 לְךָ כִלְבָבֶךָ וְכָל עֲצָתְךָ יְמַלֵּא: נְרַנְּנָה בִּישׁוּעָתֶךָ וּבְשֵׁם </a:t>
            </a:r>
            <a:r>
              <a:rPr lang="he-IL" sz="445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אֱלֹהֵינו</a:t>
            </a:r>
            <a:r>
              <a:rPr lang="he-IL" sz="445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ּ נִדְגֹּל יְמַלֵּא יְהוָה כָּל מִשְׁאֲלוֹתֶיךָ: עַתָּה יָדַעְתִּי כִּי הוֹשִׁיעַ יְהוָה מְשִׁיחוֹ יַעֲנֵהוּ מִשְּׁמֵי קָדְשׁוֹ בִּגְבֻרוֹת יֵשַׁע יְמִינוֹ: אֵלֶּה בָרֶכֶב וְאֵלֶּה בַסּוּסִים וַאֲנַחְנוּ בְּשֵׁם יְהוָה </a:t>
            </a:r>
            <a:r>
              <a:rPr lang="he-IL" sz="4450" b="0" i="0" u="none" strike="noStrike" dirty="0" err="1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אֱלֹהֵינו</a:t>
            </a:r>
            <a:r>
              <a:rPr lang="he-IL" sz="4450" b="0" i="0" u="none" strike="noStrike" dirty="0">
                <a:solidFill>
                  <a:srgbClr val="582F8E"/>
                </a:solidFill>
                <a:effectLst/>
                <a:latin typeface="FrankRuehl" panose="020E0503060101010101" pitchFamily="34" charset="-79"/>
                <a:ea typeface="Ploni ML v2 AAA Black" panose="00000A00000000000000" pitchFamily="50" charset="-79"/>
                <a:cs typeface="FrankRuehl" panose="020E0503060101010101" pitchFamily="34" charset="-79"/>
              </a:rPr>
              <a:t>ּ נַזְכִּיר: הֵמָּה כָּרְעוּ וְנָפָלוּ וַאֲנַחְנוּ קַּמְנוּ וַנִּתְעוֹדָד: יְהוָה הוֹשִׁיעָה הַמֶּלֶךְ יַעֲנֵנוּ בְיוֹם קָרְאֵנוּ: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C08D0AFB-29CA-39B6-3F50-7128F00D420B}"/>
              </a:ext>
            </a:extLst>
          </p:cNvPr>
          <p:cNvSpPr/>
          <p:nvPr/>
        </p:nvSpPr>
        <p:spPr>
          <a:xfrm>
            <a:off x="4377426" y="547861"/>
            <a:ext cx="3437159" cy="6828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300"/>
              </a:lnSpc>
            </a:pPr>
            <a:r>
              <a:rPr lang="he-IL" sz="4600" b="0" cap="none" spc="0" dirty="0">
                <a:ln w="0"/>
                <a:solidFill>
                  <a:srgbClr val="FFE4BD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תהלים פרק כ'</a:t>
            </a:r>
          </a:p>
        </p:txBody>
      </p:sp>
      <p:pic>
        <p:nvPicPr>
          <p:cNvPr id="2" name="תמונה 1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437BF6F2-F3E8-87E3-A03E-A7DDAD800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02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40A52C-B9C4-1F7E-4454-FA5DC79DD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אליפסה 9">
            <a:extLst>
              <a:ext uri="{FF2B5EF4-FFF2-40B4-BE49-F238E27FC236}">
                <a16:creationId xmlns:a16="http://schemas.microsoft.com/office/drawing/2014/main" id="{D83AEAA4-E45F-4EC5-3230-1DEAE61A1731}"/>
              </a:ext>
            </a:extLst>
          </p:cNvPr>
          <p:cNvSpPr/>
          <p:nvPr/>
        </p:nvSpPr>
        <p:spPr>
          <a:xfrm>
            <a:off x="3657601" y="-2190750"/>
            <a:ext cx="4876800" cy="6184836"/>
          </a:xfrm>
          <a:prstGeom prst="ellipse">
            <a:avLst/>
          </a:prstGeom>
          <a:solidFill>
            <a:srgbClr val="F7E6B8">
              <a:alpha val="31000"/>
            </a:srgbClr>
          </a:solidFill>
          <a:ln>
            <a:noFill/>
          </a:ln>
          <a:effectLst>
            <a:softEdge rad="1143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he-IL" dirty="0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3CC03F72-4E65-3648-7403-35EB82482A4D}"/>
              </a:ext>
            </a:extLst>
          </p:cNvPr>
          <p:cNvSpPr/>
          <p:nvPr/>
        </p:nvSpPr>
        <p:spPr>
          <a:xfrm>
            <a:off x="2248186" y="4396457"/>
            <a:ext cx="4373313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1500" dirty="0">
                <a:ln w="0"/>
                <a:solidFill>
                  <a:srgbClr val="582F8E"/>
                </a:solidFill>
                <a:latin typeface="buCarmel 1.0" panose="02000600000000000000" pitchFamily="2" charset="-79"/>
                <a:cs typeface="buCarmel 1.0" panose="02000600000000000000" pitchFamily="2" charset="-79"/>
              </a:rPr>
              <a:t>ונגאלים</a:t>
            </a:r>
            <a:endParaRPr lang="he-IL" sz="11500" b="0" cap="none" spc="0" dirty="0">
              <a:ln w="0"/>
              <a:solidFill>
                <a:srgbClr val="582F8E"/>
              </a:solidFill>
              <a:latin typeface="buCarmel 1.0" panose="02000600000000000000" pitchFamily="2" charset="-79"/>
              <a:cs typeface="buCarmel 1.0" panose="02000600000000000000" pitchFamily="2" charset="-79"/>
            </a:endParaRPr>
          </a:p>
        </p:txBody>
      </p:sp>
      <p:pic>
        <p:nvPicPr>
          <p:cNvPr id="2" name="תמונה 1" descr="תמונה שמכילה סגול, סיגלית, לילך, מג'נטה&#10;&#10;התיאור נוצר באופן אוטומטי">
            <a:extLst>
              <a:ext uri="{FF2B5EF4-FFF2-40B4-BE49-F238E27FC236}">
                <a16:creationId xmlns:a16="http://schemas.microsoft.com/office/drawing/2014/main" id="{E096E884-2630-077C-70D0-750376609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173" y="3946755"/>
            <a:ext cx="5492268" cy="1195647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43002D54-F1E4-E6F3-9ABB-1F5A122FA19D}"/>
              </a:ext>
            </a:extLst>
          </p:cNvPr>
          <p:cNvSpPr/>
          <p:nvPr/>
        </p:nvSpPr>
        <p:spPr>
          <a:xfrm>
            <a:off x="4690868" y="3179452"/>
            <a:ext cx="435888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1500" dirty="0">
                <a:ln w="0"/>
                <a:solidFill>
                  <a:schemeClr val="bg1"/>
                </a:solidFill>
                <a:latin typeface="buCarmel 1.0" panose="02000600000000000000" pitchFamily="2" charset="-79"/>
                <a:cs typeface="buCarmel 1.0" panose="02000600000000000000" pitchFamily="2" charset="-79"/>
              </a:rPr>
              <a:t>פועלים</a:t>
            </a:r>
            <a:endParaRPr lang="he-IL" sz="11500" b="0" cap="none" spc="0" dirty="0">
              <a:ln w="0"/>
              <a:solidFill>
                <a:schemeClr val="bg1"/>
              </a:solidFill>
              <a:latin typeface="buCarmel 1.0" panose="02000600000000000000" pitchFamily="2" charset="-79"/>
              <a:cs typeface="buCarmel 1.0" panose="02000600000000000000" pitchFamily="2" charset="-79"/>
            </a:endParaRPr>
          </a:p>
        </p:txBody>
      </p:sp>
      <p:pic>
        <p:nvPicPr>
          <p:cNvPr id="5" name="תמונה 4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7F5C4A85-EB9F-049A-277F-9AE54F97D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495" y="436867"/>
            <a:ext cx="2828734" cy="292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943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DDC83E-FCE7-DD2D-B539-E9C078B0C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332B8114-2CBC-D08D-3704-B5BECFDCB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224" y="439043"/>
            <a:ext cx="1465634" cy="895514"/>
          </a:xfrm>
          <a:prstGeom prst="rect">
            <a:avLst/>
          </a:prstGeom>
        </p:spPr>
      </p:pic>
      <p:pic>
        <p:nvPicPr>
          <p:cNvPr id="7" name="תמונה 6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EFD76252-A895-601F-1D61-F813B8048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FC00132-3BCA-6DD8-A4FB-14DA02D4F25F}"/>
              </a:ext>
            </a:extLst>
          </p:cNvPr>
          <p:cNvSpPr txBox="1"/>
          <p:nvPr/>
        </p:nvSpPr>
        <p:spPr>
          <a:xfrm>
            <a:off x="863600" y="2136261"/>
            <a:ext cx="10464800" cy="27590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4100"/>
              </a:lnSpc>
            </a:pPr>
            <a:r>
              <a:rPr lang="he-IL" sz="4400" dirty="0">
                <a:solidFill>
                  <a:srgbClr val="582F8E"/>
                </a:solidFill>
                <a:latin typeface="Ploni ML v2 AAA D-Bold" panose="00000700000000000000" pitchFamily="50" charset="-79"/>
                <a:ea typeface="Ploni ML v2 AAA D-Bold" panose="00000700000000000000" pitchFamily="50" charset="-79"/>
                <a:cs typeface="Ploni ML v2 AAA D-Bold" panose="00000700000000000000" pitchFamily="50" charset="-79"/>
              </a:rPr>
              <a:t>נתחזק בתפילה ובאמונה,</a:t>
            </a:r>
          </a:p>
          <a:p>
            <a:pPr algn="ctr">
              <a:lnSpc>
                <a:spcPts val="4100"/>
              </a:lnSpc>
            </a:pPr>
            <a:r>
              <a:rPr lang="he-IL" sz="4400" dirty="0">
                <a:solidFill>
                  <a:srgbClr val="582F8E"/>
                </a:solidFill>
                <a:latin typeface="Ploni ML v2 AAA D-Bold" panose="00000700000000000000" pitchFamily="50" charset="-79"/>
                <a:ea typeface="Ploni ML v2 AAA D-Bold" panose="00000700000000000000" pitchFamily="50" charset="-79"/>
                <a:cs typeface="Ploni ML v2 AAA D-Bold" panose="00000700000000000000" pitchFamily="50" charset="-79"/>
              </a:rPr>
              <a:t>שנוסיף לראות בגלוי</a:t>
            </a:r>
          </a:p>
          <a:p>
            <a:pPr algn="ctr">
              <a:lnSpc>
                <a:spcPts val="4100"/>
              </a:lnSpc>
            </a:pPr>
            <a:r>
              <a:rPr lang="he-IL" sz="4400" dirty="0">
                <a:solidFill>
                  <a:srgbClr val="582F8E"/>
                </a:solidFill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את השמירה וההגנה</a:t>
            </a:r>
          </a:p>
          <a:p>
            <a:pPr algn="ctr">
              <a:lnSpc>
                <a:spcPts val="4100"/>
              </a:lnSpc>
            </a:pPr>
            <a:r>
              <a:rPr lang="he-IL" sz="4400" dirty="0">
                <a:solidFill>
                  <a:srgbClr val="582F8E"/>
                </a:solidFill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של הקדוש ברוך הוא על עם ישראל,</a:t>
            </a:r>
          </a:p>
          <a:p>
            <a:pPr algn="ctr">
              <a:lnSpc>
                <a:spcPts val="4100"/>
              </a:lnSpc>
            </a:pPr>
            <a:r>
              <a:rPr lang="he-IL" sz="4400" dirty="0">
                <a:solidFill>
                  <a:srgbClr val="582F8E"/>
                </a:solidFill>
                <a:latin typeface="Ploni ML v2 AAA D-Bold" panose="00000700000000000000" pitchFamily="50" charset="-79"/>
                <a:ea typeface="Ploni ML v2 AAA D-Bold" panose="00000700000000000000" pitchFamily="50" charset="-79"/>
                <a:cs typeface="Ploni ML v2 AAA D-Bold" panose="00000700000000000000" pitchFamily="50" charset="-79"/>
              </a:rPr>
              <a:t>בכל מקום שהוא, ובפרט בארץ הקודש.</a:t>
            </a:r>
          </a:p>
        </p:txBody>
      </p:sp>
    </p:spTree>
    <p:extLst>
      <p:ext uri="{BB962C8B-B14F-4D97-AF65-F5344CB8AC3E}">
        <p14:creationId xmlns:p14="http://schemas.microsoft.com/office/powerpoint/2010/main" val="3675656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5B423B-EEA9-9CDB-9C85-BF86536F7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BDEBBB7A-0512-0B52-B3B8-EFE88824A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497" y="439043"/>
            <a:ext cx="1465634" cy="895514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BD00A70-AAD7-AD4B-9BAA-55191327E953}"/>
              </a:ext>
            </a:extLst>
          </p:cNvPr>
          <p:cNvSpPr txBox="1"/>
          <p:nvPr/>
        </p:nvSpPr>
        <p:spPr>
          <a:xfrm>
            <a:off x="2584314" y="1153467"/>
            <a:ext cx="8845686" cy="49712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4700"/>
              </a:lnSpc>
            </a:pPr>
            <a:r>
              <a:rPr lang="he-IL" sz="4800" b="0" i="0" u="none" strike="noStrike" dirty="0">
                <a:solidFill>
                  <a:srgbClr val="582F8E"/>
                </a:solidFill>
                <a:effectLst/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נוסיף בתפילה, לימוד תורה,</a:t>
            </a:r>
          </a:p>
          <a:p>
            <a:pPr>
              <a:lnSpc>
                <a:spcPts val="4700"/>
              </a:lnSpc>
            </a:pPr>
            <a:r>
              <a:rPr lang="he-IL" sz="4800" b="0" i="0" u="none" strike="noStrike" dirty="0">
                <a:solidFill>
                  <a:srgbClr val="582F8E"/>
                </a:solidFill>
                <a:effectLst/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ומעשים טובים,</a:t>
            </a:r>
          </a:p>
          <a:p>
            <a:pPr>
              <a:lnSpc>
                <a:spcPts val="4700"/>
              </a:lnSpc>
            </a:pPr>
            <a:r>
              <a:rPr lang="he-IL" sz="5400" b="0" i="0" u="none" strike="noStrike" dirty="0">
                <a:solidFill>
                  <a:srgbClr val="582F8E"/>
                </a:solidFill>
                <a:effectLst/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כי בידינו </a:t>
            </a:r>
            <a:r>
              <a:rPr lang="he-IL" sz="5400" b="0" i="0" u="none" strike="noStrike" dirty="0" err="1">
                <a:solidFill>
                  <a:srgbClr val="582F8E"/>
                </a:solidFill>
                <a:effectLst/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הכח</a:t>
            </a:r>
            <a:r>
              <a:rPr lang="he-IL" sz="5400" b="0" i="0" u="none" strike="noStrike" dirty="0">
                <a:solidFill>
                  <a:srgbClr val="582F8E"/>
                </a:solidFill>
                <a:effectLst/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 -</a:t>
            </a:r>
          </a:p>
          <a:p>
            <a:pPr>
              <a:lnSpc>
                <a:spcPts val="4700"/>
              </a:lnSpc>
            </a:pPr>
            <a:r>
              <a:rPr lang="he-IL" sz="5400" dirty="0">
                <a:solidFill>
                  <a:srgbClr val="582F8E"/>
                </a:solidFill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להביא במהרה</a:t>
            </a:r>
          </a:p>
          <a:p>
            <a:pPr>
              <a:lnSpc>
                <a:spcPts val="4700"/>
              </a:lnSpc>
            </a:pPr>
            <a:r>
              <a:rPr lang="he-IL" sz="5400" dirty="0">
                <a:solidFill>
                  <a:srgbClr val="582F8E"/>
                </a:solidFill>
                <a:latin typeface="Ploni ML v2 AAA Black" panose="00000A00000000000000" pitchFamily="50" charset="-79"/>
                <a:ea typeface="Ploni ML v2 AAA Black" panose="00000A00000000000000" pitchFamily="50" charset="-79"/>
                <a:cs typeface="Ploni ML v2 AAA Black" panose="00000A00000000000000" pitchFamily="50" charset="-79"/>
              </a:rPr>
              <a:t>את הגאולה השלימה!</a:t>
            </a:r>
          </a:p>
          <a:p>
            <a:pPr>
              <a:lnSpc>
                <a:spcPts val="4700"/>
              </a:lnSpc>
            </a:pPr>
            <a:r>
              <a:rPr lang="he-IL" sz="4400" dirty="0">
                <a:solidFill>
                  <a:srgbClr val="582F8E"/>
                </a:solidFill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בה נזכה שיבטלו אויבי ישראל,</a:t>
            </a:r>
          </a:p>
          <a:p>
            <a:pPr>
              <a:lnSpc>
                <a:spcPts val="4700"/>
              </a:lnSpc>
            </a:pPr>
            <a:r>
              <a:rPr lang="he-IL" sz="4400" dirty="0">
                <a:solidFill>
                  <a:srgbClr val="582F8E"/>
                </a:solidFill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יחלימו כל הפצועים</a:t>
            </a:r>
          </a:p>
          <a:p>
            <a:pPr>
              <a:lnSpc>
                <a:spcPts val="4700"/>
              </a:lnSpc>
            </a:pPr>
            <a:r>
              <a:rPr lang="he-IL" sz="4400" dirty="0">
                <a:solidFill>
                  <a:srgbClr val="582F8E"/>
                </a:solidFill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ויקומו הנופלים</a:t>
            </a:r>
            <a:r>
              <a:rPr lang="he-IL" sz="5400" dirty="0">
                <a:solidFill>
                  <a:srgbClr val="582F8E"/>
                </a:solidFill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.</a:t>
            </a:r>
            <a:endParaRPr lang="he-IL" sz="5400" b="0" i="0" u="none" strike="noStrike" dirty="0">
              <a:solidFill>
                <a:srgbClr val="582F8E"/>
              </a:solidFill>
              <a:effectLst/>
              <a:latin typeface="Ploni ML v2 AAA Black" panose="00000A00000000000000" pitchFamily="50" charset="-79"/>
              <a:ea typeface="Ploni ML v2 AAA Black" panose="00000A00000000000000" pitchFamily="50" charset="-79"/>
              <a:cs typeface="Ploni ML v2 AAA Black" panose="00000A00000000000000" pitchFamily="50" charset="-79"/>
            </a:endParaRPr>
          </a:p>
        </p:txBody>
      </p:sp>
      <p:pic>
        <p:nvPicPr>
          <p:cNvPr id="3" name="תמונה 2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C3368CF8-E36B-D1F1-ADCA-0F8568BC51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E9B99B3-8DE7-25E1-E13A-A3C3ECB0D4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5326" y="1589770"/>
            <a:ext cx="6574061" cy="657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22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290F4A-171D-1A7F-37B5-020413A32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F2C77082-22DD-FE12-2A94-08E661DD77EB}"/>
              </a:ext>
            </a:extLst>
          </p:cNvPr>
          <p:cNvSpPr/>
          <p:nvPr/>
        </p:nvSpPr>
        <p:spPr>
          <a:xfrm>
            <a:off x="-182880" y="640080"/>
            <a:ext cx="12557760" cy="895514"/>
          </a:xfrm>
          <a:prstGeom prst="rect">
            <a:avLst/>
          </a:prstGeom>
          <a:solidFill>
            <a:srgbClr val="582F8E"/>
          </a:solidFill>
          <a:ln w="57150">
            <a:solidFill>
              <a:srgbClr val="FFD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22CDDDE-C5F9-1EC7-CCBA-24EAA4B547D5}"/>
              </a:ext>
            </a:extLst>
          </p:cNvPr>
          <p:cNvSpPr txBox="1"/>
          <p:nvPr/>
        </p:nvSpPr>
        <p:spPr>
          <a:xfrm>
            <a:off x="206874" y="639495"/>
            <a:ext cx="11771766" cy="6950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4700"/>
              </a:lnSpc>
            </a:pPr>
            <a:r>
              <a:rPr lang="he-IL" sz="4000" b="0" i="0" u="none" strike="noStrike" dirty="0">
                <a:solidFill>
                  <a:srgbClr val="FFE4BD"/>
                </a:solidFill>
                <a:effectLst/>
                <a:latin typeface="buCarmel 1.0" panose="02000600000000000000" pitchFamily="2" charset="-79"/>
                <a:ea typeface="Ploni ML v2 AAA" panose="00000500000000000000" pitchFamily="50" charset="-79"/>
                <a:cs typeface="buCarmel 1.0" panose="02000600000000000000" pitchFamily="2" charset="-79"/>
              </a:rPr>
              <a:t>"אין העולם מתקיים אלא בשביל הבל תינוקות של בית רבן"</a:t>
            </a:r>
            <a:endParaRPr lang="he-IL" sz="4000" b="0" i="0" u="none" strike="noStrike" dirty="0">
              <a:solidFill>
                <a:srgbClr val="FFE4BD"/>
              </a:solidFill>
              <a:effectLst/>
              <a:latin typeface="buCarmel 1.0" panose="02000600000000000000" pitchFamily="2" charset="-79"/>
              <a:ea typeface="Ploni ML v2 AAA Black" panose="00000A00000000000000" pitchFamily="50" charset="-79"/>
              <a:cs typeface="buCarmel 1.0" panose="02000600000000000000" pitchFamily="2" charset="-79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F537C305-EB25-56C6-9286-2C86FB4BC4A0}"/>
              </a:ext>
            </a:extLst>
          </p:cNvPr>
          <p:cNvSpPr txBox="1"/>
          <p:nvPr/>
        </p:nvSpPr>
        <p:spPr>
          <a:xfrm>
            <a:off x="371271" y="1380277"/>
            <a:ext cx="3438729" cy="6367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ts val="4700"/>
              </a:lnSpc>
            </a:pPr>
            <a:r>
              <a:rPr lang="he-IL" sz="2000" b="0" u="none" strike="noStrike" dirty="0">
                <a:solidFill>
                  <a:srgbClr val="582F8E"/>
                </a:solidFill>
                <a:effectLst/>
                <a:latin typeface="Ploni ML v2 AAA Light" panose="00000400000000000000" pitchFamily="50" charset="-79"/>
                <a:ea typeface="Ploni ML v2 AAA Light" panose="00000400000000000000" pitchFamily="50" charset="-79"/>
                <a:cs typeface="Ploni ML v2 AAA Light" panose="00000400000000000000" pitchFamily="50" charset="-79"/>
              </a:rPr>
              <a:t>(מסכת שבת, דף קי"ט, עמוד ב')</a:t>
            </a:r>
          </a:p>
        </p:txBody>
      </p:sp>
      <p:pic>
        <p:nvPicPr>
          <p:cNvPr id="6" name="פסוקים">
            <a:hlinkClick r:id="" action="ppaction://media"/>
            <a:extLst>
              <a:ext uri="{FF2B5EF4-FFF2-40B4-BE49-F238E27FC236}">
                <a16:creationId xmlns:a16="http://schemas.microsoft.com/office/drawing/2014/main" id="{949001C9-B47B-2C99-EBA9-20594D27995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87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95195" y="2427314"/>
            <a:ext cx="7801610" cy="32841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3E68EC25-4B0D-2639-ABE6-E0574AC4D2C1}"/>
              </a:ext>
            </a:extLst>
          </p:cNvPr>
          <p:cNvSpPr txBox="1"/>
          <p:nvPr/>
        </p:nvSpPr>
        <p:spPr>
          <a:xfrm>
            <a:off x="1540213" y="5808719"/>
            <a:ext cx="9111574" cy="51360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3100"/>
              </a:lnSpc>
            </a:pPr>
            <a:r>
              <a:rPr lang="he-IL" sz="3200" b="0" i="0" u="none" strike="noStrike" dirty="0">
                <a:solidFill>
                  <a:srgbClr val="582F8E"/>
                </a:solidFill>
                <a:effectLst/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נאמר את שנים עשר הפסוקים</a:t>
            </a:r>
          </a:p>
        </p:txBody>
      </p:sp>
    </p:spTree>
    <p:extLst>
      <p:ext uri="{BB962C8B-B14F-4D97-AF65-F5344CB8AC3E}">
        <p14:creationId xmlns:p14="http://schemas.microsoft.com/office/powerpoint/2010/main" val="419768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362E08-013D-FBED-039F-DEB326974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4D96810D-F2A0-F6D4-3FA4-D8CC716E6E3B}"/>
              </a:ext>
            </a:extLst>
          </p:cNvPr>
          <p:cNvSpPr/>
          <p:nvPr/>
        </p:nvSpPr>
        <p:spPr>
          <a:xfrm>
            <a:off x="4266821" y="547861"/>
            <a:ext cx="3658374" cy="6828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300"/>
              </a:lnSpc>
            </a:pPr>
            <a:r>
              <a:rPr lang="he-IL" sz="4600" b="0" cap="none" spc="0" dirty="0">
                <a:ln w="0"/>
                <a:solidFill>
                  <a:srgbClr val="FFE4BD"/>
                </a:solidFill>
                <a:latin typeface="Ploni DL 1.1 AAA" panose="00000800000000000000" pitchFamily="50" charset="-79"/>
                <a:cs typeface="Ploni DL 1.1 AAA" panose="00000800000000000000" pitchFamily="50" charset="-79"/>
              </a:rPr>
              <a:t>הפרק של הרבי</a:t>
            </a:r>
          </a:p>
        </p:txBody>
      </p:sp>
      <p:pic>
        <p:nvPicPr>
          <p:cNvPr id="5" name="תמונה 4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B136969E-8590-5F9A-1164-8152B59D37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224" y="439043"/>
            <a:ext cx="1465634" cy="895514"/>
          </a:xfrm>
          <a:prstGeom prst="rect">
            <a:avLst/>
          </a:prstGeom>
        </p:spPr>
      </p:pic>
      <p:pic>
        <p:nvPicPr>
          <p:cNvPr id="6" name="תמונה 5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71B7A324-FBF2-6D4E-F957-B61C05E555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  <p:pic>
        <p:nvPicPr>
          <p:cNvPr id="2" name="פרק קכה">
            <a:hlinkClick r:id="" action="ppaction://media"/>
            <a:extLst>
              <a:ext uri="{FF2B5EF4-FFF2-40B4-BE49-F238E27FC236}">
                <a16:creationId xmlns:a16="http://schemas.microsoft.com/office/drawing/2014/main" id="{7C0635B6-F53B-CE80-14D1-2E746069F5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79200" y="2392680"/>
            <a:ext cx="6233600" cy="3506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693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A92B44-1CB0-20D3-9BC2-5EF19580D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1822DBD9-08A3-6C41-922F-376C76998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42" y="439043"/>
            <a:ext cx="1465634" cy="895514"/>
          </a:xfrm>
          <a:prstGeom prst="rect">
            <a:avLst/>
          </a:prstGeom>
        </p:spPr>
      </p:pic>
      <p:pic>
        <p:nvPicPr>
          <p:cNvPr id="3" name="תמונה 2" descr="תמונה שמכילה אוכל, בננה, פירות, עיצוב&#10;&#10;התיאור נוצר באופן אוטומטי">
            <a:extLst>
              <a:ext uri="{FF2B5EF4-FFF2-40B4-BE49-F238E27FC236}">
                <a16:creationId xmlns:a16="http://schemas.microsoft.com/office/drawing/2014/main" id="{47003DD1-7CEF-8CE9-B40A-872DCB8E6F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93" y="1420295"/>
            <a:ext cx="4975587" cy="6858000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40FD8882-D892-AF20-04C8-5DC8145EA30E}"/>
              </a:ext>
            </a:extLst>
          </p:cNvPr>
          <p:cNvSpPr/>
          <p:nvPr/>
        </p:nvSpPr>
        <p:spPr>
          <a:xfrm>
            <a:off x="5440420" y="1825826"/>
            <a:ext cx="6024406" cy="247760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>
              <a:lnSpc>
                <a:spcPts val="9300"/>
              </a:lnSpc>
            </a:pPr>
            <a:r>
              <a:rPr lang="he-IL" sz="9000" dirty="0">
                <a:ln w="0"/>
                <a:solidFill>
                  <a:srgbClr val="582F8E"/>
                </a:solidFill>
                <a:latin typeface="buCarmel 1.0" panose="02000600000000000000" pitchFamily="2" charset="-79"/>
                <a:cs typeface="buCarmel 1.0" panose="02000600000000000000" pitchFamily="2" charset="-79"/>
              </a:rPr>
              <a:t>"גדולה צדקה</a:t>
            </a:r>
          </a:p>
          <a:p>
            <a:pPr algn="l">
              <a:lnSpc>
                <a:spcPts val="9300"/>
              </a:lnSpc>
            </a:pPr>
            <a:r>
              <a:rPr lang="he-IL" sz="9000" b="0" cap="none" spc="0" dirty="0">
                <a:ln w="0"/>
                <a:solidFill>
                  <a:srgbClr val="582F8E"/>
                </a:solidFill>
                <a:latin typeface="buCarmel 1.0" panose="02000600000000000000" pitchFamily="2" charset="-79"/>
                <a:cs typeface="buCarmel 1.0" panose="02000600000000000000" pitchFamily="2" charset="-79"/>
              </a:rPr>
              <a:t>שמקרבת</a:t>
            </a:r>
            <a:r>
              <a:rPr lang="he-IL" sz="9000" dirty="0">
                <a:ln w="0"/>
                <a:solidFill>
                  <a:srgbClr val="582F8E"/>
                </a:solidFill>
                <a:latin typeface="buCarmel 1.0" panose="02000600000000000000" pitchFamily="2" charset="-79"/>
                <a:cs typeface="buCarmel 1.0" panose="02000600000000000000" pitchFamily="2" charset="-79"/>
              </a:rPr>
              <a:t> את</a:t>
            </a:r>
          </a:p>
        </p:txBody>
      </p:sp>
      <p:pic>
        <p:nvPicPr>
          <p:cNvPr id="6" name="תמונה 5" descr="תמונה שמכילה סגול, סיגלית, לילך, מג'נטה&#10;&#10;התיאור נוצר באופן אוטומטי">
            <a:extLst>
              <a:ext uri="{FF2B5EF4-FFF2-40B4-BE49-F238E27FC236}">
                <a16:creationId xmlns:a16="http://schemas.microsoft.com/office/drawing/2014/main" id="{CA0FBC0C-D976-30DF-98D9-B0C555CD3A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060" y="4800600"/>
            <a:ext cx="4975587" cy="1285411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68D7D7E0-12B1-F8FD-FBFA-5D4B76243DEB}"/>
              </a:ext>
            </a:extLst>
          </p:cNvPr>
          <p:cNvSpPr/>
          <p:nvPr/>
        </p:nvSpPr>
        <p:spPr>
          <a:xfrm>
            <a:off x="5445367" y="4113214"/>
            <a:ext cx="437972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/>
            <a:r>
              <a:rPr lang="he-IL" sz="11500" dirty="0">
                <a:ln w="0"/>
                <a:solidFill>
                  <a:srgbClr val="FFE4BD"/>
                </a:solidFill>
                <a:latin typeface="buCarmel 1.0" panose="02000600000000000000" pitchFamily="2" charset="-79"/>
                <a:cs typeface="buCarmel 1.0" panose="02000600000000000000" pitchFamily="2" charset="-79"/>
              </a:rPr>
              <a:t>הגאולה</a:t>
            </a:r>
            <a:endParaRPr lang="he-IL" sz="11500" b="0" cap="none" spc="0" dirty="0">
              <a:ln w="0"/>
              <a:solidFill>
                <a:srgbClr val="FFE4BD"/>
              </a:solidFill>
              <a:latin typeface="buCarmel 1.0" panose="02000600000000000000" pitchFamily="2" charset="-79"/>
              <a:cs typeface="buCarmel 1.0" panose="02000600000000000000" pitchFamily="2" charset="-79"/>
            </a:endParaRPr>
          </a:p>
        </p:txBody>
      </p:sp>
      <p:pic>
        <p:nvPicPr>
          <p:cNvPr id="4" name="תמונה 3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F03DDFC2-29EB-B782-3DB5-62E852C036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918" y="325735"/>
            <a:ext cx="1599988" cy="165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52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8751D8-E13A-0A47-74F5-21632630D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51125E76-1E72-4C40-B0B7-A849D76D83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224" y="439043"/>
            <a:ext cx="1465634" cy="895514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D1B4758A-11C0-6BF7-6012-DE0D54F85B91}"/>
              </a:ext>
            </a:extLst>
          </p:cNvPr>
          <p:cNvSpPr txBox="1"/>
          <p:nvPr/>
        </p:nvSpPr>
        <p:spPr>
          <a:xfrm>
            <a:off x="1540213" y="5159734"/>
            <a:ext cx="9111574" cy="112146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3900"/>
              </a:lnSpc>
            </a:pPr>
            <a:r>
              <a:rPr lang="he-IL" sz="4000" b="0" i="0" u="none" strike="noStrike" dirty="0">
                <a:solidFill>
                  <a:srgbClr val="582F8E"/>
                </a:solidFill>
                <a:effectLst/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נבקש מהשם ביחד:</a:t>
            </a:r>
          </a:p>
          <a:p>
            <a:pPr algn="ctr">
              <a:lnSpc>
                <a:spcPts val="3900"/>
              </a:lnSpc>
            </a:pPr>
            <a:r>
              <a:rPr lang="he-IL" sz="4000" dirty="0">
                <a:solidFill>
                  <a:srgbClr val="582F8E"/>
                </a:solidFill>
                <a:latin typeface="Ploni DL 1.1 AAA" panose="00000800000000000000" pitchFamily="50" charset="-79"/>
                <a:ea typeface="Ploni ML v2 AAA Black" panose="00000A00000000000000" pitchFamily="50" charset="-79"/>
                <a:cs typeface="Ploni DL 1.1 AAA" panose="00000800000000000000" pitchFamily="50" charset="-79"/>
              </a:rPr>
              <a:t>"ווי </a:t>
            </a:r>
            <a:r>
              <a:rPr lang="he-IL" sz="4000" dirty="0" err="1">
                <a:solidFill>
                  <a:srgbClr val="582F8E"/>
                </a:solidFill>
                <a:latin typeface="Ploni DL 1.1 AAA" panose="00000800000000000000" pitchFamily="50" charset="-79"/>
                <a:ea typeface="Ploni ML v2 AAA Black" panose="00000A00000000000000" pitchFamily="50" charset="-79"/>
                <a:cs typeface="Ploni DL 1.1 AAA" panose="00000800000000000000" pitchFamily="50" charset="-79"/>
              </a:rPr>
              <a:t>וואנט</a:t>
            </a:r>
            <a:r>
              <a:rPr lang="he-IL" sz="4000" dirty="0">
                <a:solidFill>
                  <a:srgbClr val="582F8E"/>
                </a:solidFill>
                <a:latin typeface="Ploni DL 1.1 AAA" panose="00000800000000000000" pitchFamily="50" charset="-79"/>
                <a:ea typeface="Ploni ML v2 AAA Black" panose="00000A00000000000000" pitchFamily="50" charset="-79"/>
                <a:cs typeface="Ploni DL 1.1 AAA" panose="00000800000000000000" pitchFamily="50" charset="-79"/>
              </a:rPr>
              <a:t> משיח נאו!" </a:t>
            </a:r>
            <a:r>
              <a:rPr lang="he-IL" sz="4000" dirty="0">
                <a:solidFill>
                  <a:srgbClr val="582F8E"/>
                </a:solidFill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(אנו רוצים משיח עכשיו)</a:t>
            </a:r>
            <a:endParaRPr lang="he-IL" sz="4000" b="0" i="0" u="none" strike="noStrike" dirty="0">
              <a:solidFill>
                <a:srgbClr val="582F8E"/>
              </a:solidFill>
              <a:effectLst/>
              <a:latin typeface="Ploni ML v2 AAA" panose="00000500000000000000" pitchFamily="50" charset="-79"/>
              <a:ea typeface="Ploni ML v2 AAA" panose="00000500000000000000" pitchFamily="50" charset="-79"/>
              <a:cs typeface="Ploni ML v2 AAA" panose="00000500000000000000" pitchFamily="50" charset="-79"/>
            </a:endParaRPr>
          </a:p>
        </p:txBody>
      </p:sp>
      <p:pic>
        <p:nvPicPr>
          <p:cNvPr id="4" name="Niggun _We Want Moshiach Now_">
            <a:hlinkClick r:id="" action="ppaction://media"/>
            <a:extLst>
              <a:ext uri="{FF2B5EF4-FFF2-40B4-BE49-F238E27FC236}">
                <a16:creationId xmlns:a16="http://schemas.microsoft.com/office/drawing/2014/main" id="{630775B0-05AB-0EEB-2C85-9666D893F7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52800" y="844175"/>
            <a:ext cx="5486400" cy="4114800"/>
          </a:xfrm>
          <a:prstGeom prst="rect">
            <a:avLst/>
          </a:prstGeom>
          <a:ln w="38100">
            <a:solidFill>
              <a:srgbClr val="FFD59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תמונה 2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690E8C86-F202-60FA-1183-610C9A51C5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24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9F89ED-5A3F-100F-CAB5-E08F1B72F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A57C5F47-E6CB-3CFD-0ADC-86A3D6945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224" y="439043"/>
            <a:ext cx="1465634" cy="895514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0AD03D4-32B5-3F99-86D2-5B2FB5A1E56A}"/>
              </a:ext>
            </a:extLst>
          </p:cNvPr>
          <p:cNvSpPr txBox="1"/>
          <p:nvPr/>
        </p:nvSpPr>
        <p:spPr>
          <a:xfrm>
            <a:off x="1948776" y="960935"/>
            <a:ext cx="8294448" cy="16876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4000"/>
              </a:lnSpc>
            </a:pPr>
            <a:r>
              <a:rPr lang="he-IL" sz="4500" dirty="0">
                <a:solidFill>
                  <a:srgbClr val="582F8E"/>
                </a:solidFill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היום,</a:t>
            </a:r>
          </a:p>
          <a:p>
            <a:pPr algn="ctr">
              <a:lnSpc>
                <a:spcPts val="4000"/>
              </a:lnSpc>
            </a:pPr>
            <a:r>
              <a:rPr lang="he-IL" sz="4500" b="0" i="0" u="none" strike="noStrike" dirty="0">
                <a:solidFill>
                  <a:srgbClr val="582F8E"/>
                </a:solidFill>
                <a:effectLst/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נקדיש את כל לימודי הקודש, התפילות והמעשים הטובים שלנו -</a:t>
            </a:r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767903EA-075C-03CF-6E0D-0A9FF0361BDD}"/>
              </a:ext>
            </a:extLst>
          </p:cNvPr>
          <p:cNvSpPr/>
          <p:nvPr/>
        </p:nvSpPr>
        <p:spPr>
          <a:xfrm>
            <a:off x="2109768" y="2727960"/>
            <a:ext cx="7972464" cy="1764586"/>
          </a:xfrm>
          <a:prstGeom prst="roundRect">
            <a:avLst>
              <a:gd name="adj" fmla="val 13212"/>
            </a:avLst>
          </a:prstGeom>
          <a:solidFill>
            <a:srgbClr val="582F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21DD4996-30C9-9316-D3EA-2FACA8E5C31C}"/>
              </a:ext>
            </a:extLst>
          </p:cNvPr>
          <p:cNvSpPr txBox="1"/>
          <p:nvPr/>
        </p:nvSpPr>
        <p:spPr>
          <a:xfrm>
            <a:off x="2054157" y="2824279"/>
            <a:ext cx="8083686" cy="16722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4000"/>
              </a:lnSpc>
            </a:pPr>
            <a:r>
              <a:rPr lang="he-IL" sz="4400" dirty="0">
                <a:solidFill>
                  <a:srgbClr val="F9F9F9"/>
                </a:solidFill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לעילוי נשמת הנופלים,</a:t>
            </a:r>
          </a:p>
          <a:p>
            <a:pPr algn="ctr">
              <a:lnSpc>
                <a:spcPts val="4000"/>
              </a:lnSpc>
            </a:pPr>
            <a:r>
              <a:rPr lang="he-IL" sz="4400" dirty="0">
                <a:solidFill>
                  <a:srgbClr val="F9F9F9"/>
                </a:solidFill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לרפואת הפצועים</a:t>
            </a:r>
          </a:p>
          <a:p>
            <a:pPr algn="ctr">
              <a:lnSpc>
                <a:spcPts val="4000"/>
              </a:lnSpc>
            </a:pPr>
            <a:r>
              <a:rPr lang="he-IL" sz="4400" dirty="0">
                <a:solidFill>
                  <a:srgbClr val="F9F9F9"/>
                </a:solidFill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ולביטחון עם ישראל,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C37DE7A8-4BF1-11C6-4A57-03F3B9F38DD0}"/>
              </a:ext>
            </a:extLst>
          </p:cNvPr>
          <p:cNvSpPr txBox="1"/>
          <p:nvPr/>
        </p:nvSpPr>
        <p:spPr>
          <a:xfrm>
            <a:off x="1948776" y="4641010"/>
            <a:ext cx="8294448" cy="16876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ts val="4000"/>
              </a:lnSpc>
            </a:pPr>
            <a:r>
              <a:rPr lang="he-IL" sz="4500" dirty="0">
                <a:solidFill>
                  <a:srgbClr val="582F8E"/>
                </a:solidFill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מתוך תפילה ואמונה</a:t>
            </a:r>
          </a:p>
          <a:p>
            <a:pPr algn="ctr">
              <a:lnSpc>
                <a:spcPts val="4000"/>
              </a:lnSpc>
            </a:pPr>
            <a:r>
              <a:rPr lang="he-IL" sz="4500" dirty="0">
                <a:solidFill>
                  <a:srgbClr val="582F8E"/>
                </a:solidFill>
                <a:latin typeface="Ploni ML v2 AAA" panose="00000500000000000000" pitchFamily="50" charset="-79"/>
                <a:ea typeface="Ploni ML v2 AAA" panose="00000500000000000000" pitchFamily="50" charset="-79"/>
                <a:cs typeface="Ploni ML v2 AAA" panose="00000500000000000000" pitchFamily="50" charset="-79"/>
              </a:rPr>
              <a:t>שה' יתברך ימהר ויחיש לנו</a:t>
            </a:r>
          </a:p>
          <a:p>
            <a:pPr algn="ctr">
              <a:lnSpc>
                <a:spcPts val="4000"/>
              </a:lnSpc>
            </a:pPr>
            <a:r>
              <a:rPr lang="he-IL" sz="4500" dirty="0">
                <a:solidFill>
                  <a:srgbClr val="582F8E"/>
                </a:solidFill>
                <a:latin typeface="Ploni DL 1.1 AAA" panose="00000800000000000000" pitchFamily="50" charset="-79"/>
                <a:ea typeface="Ploni ML v2 AAA" panose="00000500000000000000" pitchFamily="50" charset="-79"/>
                <a:cs typeface="Ploni DL 1.1 AAA" panose="00000800000000000000" pitchFamily="50" charset="-79"/>
              </a:rPr>
              <a:t>את הגאולה השלימה!</a:t>
            </a:r>
            <a:endParaRPr lang="he-IL" sz="4500" b="0" i="0" u="none" strike="noStrike" dirty="0">
              <a:solidFill>
                <a:srgbClr val="582F8E"/>
              </a:solidFill>
              <a:effectLst/>
              <a:latin typeface="Ploni DL 1.1 AAA" panose="00000800000000000000" pitchFamily="50" charset="-79"/>
              <a:ea typeface="Ploni ML v2 AAA" panose="00000500000000000000" pitchFamily="50" charset="-79"/>
              <a:cs typeface="Ploni DL 1.1 AAA" panose="00000800000000000000" pitchFamily="50" charset="-79"/>
            </a:endParaRPr>
          </a:p>
        </p:txBody>
      </p:sp>
      <p:pic>
        <p:nvPicPr>
          <p:cNvPr id="3" name="תמונה 2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081DCD86-34BB-ED32-B153-6AC21318E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67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67587D-3296-878A-7B33-9D03E99EE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טקסט, גרפיקה, עיצוב גרפי, גופן&#10;&#10;התיאור נוצר באופן אוטומטי">
            <a:extLst>
              <a:ext uri="{FF2B5EF4-FFF2-40B4-BE49-F238E27FC236}">
                <a16:creationId xmlns:a16="http://schemas.microsoft.com/office/drawing/2014/main" id="{8456F531-F696-CEFD-9944-2B8006146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224" y="439043"/>
            <a:ext cx="1465634" cy="895514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B70459E-2BB8-5588-7DC3-D519F3D8B940}"/>
              </a:ext>
            </a:extLst>
          </p:cNvPr>
          <p:cNvSpPr txBox="1"/>
          <p:nvPr/>
        </p:nvSpPr>
        <p:spPr>
          <a:xfrm>
            <a:off x="8253432" y="4379977"/>
            <a:ext cx="3065184" cy="11631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>
              <a:lnSpc>
                <a:spcPts val="4000"/>
              </a:lnSpc>
            </a:pPr>
            <a:r>
              <a:rPr lang="he-IL" sz="4000" dirty="0">
                <a:solidFill>
                  <a:srgbClr val="582F8E"/>
                </a:solidFill>
                <a:latin typeface="Ploni Yad v2 AAA" panose="00000500000000000000" pitchFamily="50" charset="-79"/>
                <a:ea typeface="Ploni ML v2 AAA" panose="00000500000000000000" pitchFamily="50" charset="-79"/>
                <a:cs typeface="Ploni Yad v2 AAA" panose="00000500000000000000" pitchFamily="50" charset="-79"/>
              </a:rPr>
              <a:t>איזו החלטה טובה תקבלו?</a:t>
            </a:r>
            <a:endParaRPr lang="he-IL" sz="4000" b="0" i="0" u="none" strike="noStrike" dirty="0">
              <a:solidFill>
                <a:srgbClr val="582F8E"/>
              </a:solidFill>
              <a:effectLst/>
              <a:latin typeface="Ploni Yad v2 AAA" panose="00000500000000000000" pitchFamily="50" charset="-79"/>
              <a:ea typeface="Ploni ML v2 AAA" panose="00000500000000000000" pitchFamily="50" charset="-79"/>
              <a:cs typeface="Ploni Yad v2 AAA" panose="00000500000000000000" pitchFamily="50" charset="-79"/>
            </a:endParaRPr>
          </a:p>
        </p:txBody>
      </p:sp>
      <p:sp>
        <p:nvSpPr>
          <p:cNvPr id="4" name="קשת 3">
            <a:extLst>
              <a:ext uri="{FF2B5EF4-FFF2-40B4-BE49-F238E27FC236}">
                <a16:creationId xmlns:a16="http://schemas.microsoft.com/office/drawing/2014/main" id="{950B2357-2B15-4C0B-8AC9-5C22F65E1C24}"/>
              </a:ext>
            </a:extLst>
          </p:cNvPr>
          <p:cNvSpPr/>
          <p:nvPr/>
        </p:nvSpPr>
        <p:spPr>
          <a:xfrm>
            <a:off x="7704651" y="3549721"/>
            <a:ext cx="1454589" cy="1316737"/>
          </a:xfrm>
          <a:prstGeom prst="arc">
            <a:avLst>
              <a:gd name="adj1" fmla="val 15669160"/>
              <a:gd name="adj2" fmla="val 0"/>
            </a:avLst>
          </a:prstGeom>
          <a:ln w="28575">
            <a:solidFill>
              <a:srgbClr val="582F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 descr="תמונה שמכילה טקסט, ספר, עיצוב גרפי, גרפיקה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18F41AFA-7549-3EB5-1EE5-8A1490F12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36" y="325735"/>
            <a:ext cx="1599988" cy="1655465"/>
          </a:xfrm>
          <a:prstGeom prst="rect">
            <a:avLst/>
          </a:prstGeom>
        </p:spPr>
      </p:pic>
      <p:pic>
        <p:nvPicPr>
          <p:cNvPr id="8" name="תמונה 7" descr="תמונה שמכילה טקסט, צילום מסך, גופן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7A118A88-AE07-1644-5FF2-96F50B202A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3406">
            <a:off x="2291127" y="1114772"/>
            <a:ext cx="5587200" cy="5587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820312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589</Words>
  <Application>Microsoft Office PowerPoint</Application>
  <PresentationFormat>מסך רחב</PresentationFormat>
  <Paragraphs>74</Paragraphs>
  <Slides>22</Slides>
  <Notes>1</Notes>
  <HiddenSlides>0</HiddenSlides>
  <MMClips>3</MMClips>
  <ScaleCrop>false</ScaleCrop>
  <HeadingPairs>
    <vt:vector size="6" baseType="variant">
      <vt:variant>
        <vt:lpstr>גופנים בשימוש</vt:lpstr>
      </vt:variant>
      <vt:variant>
        <vt:i4>12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35" baseType="lpstr">
      <vt:lpstr>Ploni ML v2 AAA Black</vt:lpstr>
      <vt:lpstr>Ploni DL 1.1 AAA</vt:lpstr>
      <vt:lpstr>FrankRuehl</vt:lpstr>
      <vt:lpstr>Ploni Yad v2 AAA</vt:lpstr>
      <vt:lpstr>Ploni ML v2 AAA U-Bold</vt:lpstr>
      <vt:lpstr>Aptos Display</vt:lpstr>
      <vt:lpstr>Ploni ML v2 AAA Light</vt:lpstr>
      <vt:lpstr>Ploni ML v2 AAA</vt:lpstr>
      <vt:lpstr>buCarmel 1.0</vt:lpstr>
      <vt:lpstr>Arial</vt:lpstr>
      <vt:lpstr>Ploni ML v2 AAA D-Bold</vt:lpstr>
      <vt:lpstr>Aptos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שטערני פש</dc:creator>
  <cp:lastModifiedBy>שטערני פש</cp:lastModifiedBy>
  <cp:revision>46</cp:revision>
  <dcterms:created xsi:type="dcterms:W3CDTF">2024-10-10T10:21:37Z</dcterms:created>
  <dcterms:modified xsi:type="dcterms:W3CDTF">2026-09-23T09:31:31Z</dcterms:modified>
</cp:coreProperties>
</file>